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68"/>
  </p:notesMasterIdLst>
  <p:handoutMasterIdLst>
    <p:handoutMasterId r:id="rId69"/>
  </p:handoutMasterIdLst>
  <p:sldIdLst>
    <p:sldId id="340" r:id="rId3"/>
    <p:sldId id="256" r:id="rId4"/>
    <p:sldId id="325" r:id="rId5"/>
    <p:sldId id="260" r:id="rId6"/>
    <p:sldId id="261" r:id="rId7"/>
    <p:sldId id="257" r:id="rId8"/>
    <p:sldId id="258" r:id="rId9"/>
    <p:sldId id="259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  <p:sldId id="270" r:id="rId19"/>
    <p:sldId id="271" r:id="rId20"/>
    <p:sldId id="272" r:id="rId21"/>
    <p:sldId id="273" r:id="rId22"/>
    <p:sldId id="353" r:id="rId23"/>
    <p:sldId id="354" r:id="rId24"/>
    <p:sldId id="352" r:id="rId25"/>
    <p:sldId id="278" r:id="rId26"/>
    <p:sldId id="279" r:id="rId27"/>
    <p:sldId id="280" r:id="rId28"/>
    <p:sldId id="281" r:id="rId29"/>
    <p:sldId id="282" r:id="rId30"/>
    <p:sldId id="283" r:id="rId31"/>
    <p:sldId id="284" r:id="rId32"/>
    <p:sldId id="285" r:id="rId33"/>
    <p:sldId id="286" r:id="rId34"/>
    <p:sldId id="287" r:id="rId35"/>
    <p:sldId id="288" r:id="rId36"/>
    <p:sldId id="289" r:id="rId37"/>
    <p:sldId id="290" r:id="rId38"/>
    <p:sldId id="291" r:id="rId39"/>
    <p:sldId id="292" r:id="rId40"/>
    <p:sldId id="293" r:id="rId41"/>
    <p:sldId id="295" r:id="rId42"/>
    <p:sldId id="296" r:id="rId43"/>
    <p:sldId id="297" r:id="rId44"/>
    <p:sldId id="298" r:id="rId45"/>
    <p:sldId id="351" r:id="rId46"/>
    <p:sldId id="299" r:id="rId47"/>
    <p:sldId id="300" r:id="rId48"/>
    <p:sldId id="301" r:id="rId49"/>
    <p:sldId id="302" r:id="rId50"/>
    <p:sldId id="303" r:id="rId51"/>
    <p:sldId id="304" r:id="rId52"/>
    <p:sldId id="326" r:id="rId53"/>
    <p:sldId id="327" r:id="rId54"/>
    <p:sldId id="328" r:id="rId55"/>
    <p:sldId id="329" r:id="rId56"/>
    <p:sldId id="330" r:id="rId57"/>
    <p:sldId id="331" r:id="rId58"/>
    <p:sldId id="332" r:id="rId59"/>
    <p:sldId id="333" r:id="rId60"/>
    <p:sldId id="334" r:id="rId61"/>
    <p:sldId id="335" r:id="rId62"/>
    <p:sldId id="305" r:id="rId63"/>
    <p:sldId id="336" r:id="rId64"/>
    <p:sldId id="337" r:id="rId65"/>
    <p:sldId id="338" r:id="rId66"/>
    <p:sldId id="339" r:id="rId67"/>
  </p:sldIdLst>
  <p:sldSz cx="9144000" cy="6858000" type="screen4x3"/>
  <p:notesSz cx="10020300" cy="6888163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555" autoAdjust="0"/>
    <p:restoredTop sz="94660"/>
  </p:normalViewPr>
  <p:slideViewPr>
    <p:cSldViewPr>
      <p:cViewPr varScale="1">
        <p:scale>
          <a:sx n="48" d="100"/>
          <a:sy n="48" d="100"/>
        </p:scale>
        <p:origin x="32" y="34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4.xml"/><Relationship Id="rId21" Type="http://schemas.openxmlformats.org/officeDocument/2006/relationships/slide" Target="slides/slide19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63" Type="http://schemas.openxmlformats.org/officeDocument/2006/relationships/slide" Target="slides/slide61.xml"/><Relationship Id="rId68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3" Type="http://schemas.openxmlformats.org/officeDocument/2006/relationships/slide" Target="slides/slide51.xml"/><Relationship Id="rId58" Type="http://schemas.openxmlformats.org/officeDocument/2006/relationships/slide" Target="slides/slide56.xml"/><Relationship Id="rId66" Type="http://schemas.openxmlformats.org/officeDocument/2006/relationships/slide" Target="slides/slide64.xml"/><Relationship Id="rId5" Type="http://schemas.openxmlformats.org/officeDocument/2006/relationships/slide" Target="slides/slide3.xml"/><Relationship Id="rId61" Type="http://schemas.openxmlformats.org/officeDocument/2006/relationships/slide" Target="slides/slide59.xml"/><Relationship Id="rId19" Type="http://schemas.openxmlformats.org/officeDocument/2006/relationships/slide" Target="slides/slide1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56" Type="http://schemas.openxmlformats.org/officeDocument/2006/relationships/slide" Target="slides/slide54.xml"/><Relationship Id="rId64" Type="http://schemas.openxmlformats.org/officeDocument/2006/relationships/slide" Target="slides/slide62.xml"/><Relationship Id="rId69" Type="http://schemas.openxmlformats.org/officeDocument/2006/relationships/handoutMaster" Target="handoutMasters/handoutMaster1.xml"/><Relationship Id="rId8" Type="http://schemas.openxmlformats.org/officeDocument/2006/relationships/slide" Target="slides/slide6.xml"/><Relationship Id="rId51" Type="http://schemas.openxmlformats.org/officeDocument/2006/relationships/slide" Target="slides/slide49.xml"/><Relationship Id="rId72" Type="http://schemas.openxmlformats.org/officeDocument/2006/relationships/theme" Target="theme/theme1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59" Type="http://schemas.openxmlformats.org/officeDocument/2006/relationships/slide" Target="slides/slide57.xml"/><Relationship Id="rId67" Type="http://schemas.openxmlformats.org/officeDocument/2006/relationships/slide" Target="slides/slide65.xml"/><Relationship Id="rId103" Type="http://schemas.microsoft.com/office/2015/10/relationships/revisionInfo" Target="revisionInfo.xml"/><Relationship Id="rId20" Type="http://schemas.openxmlformats.org/officeDocument/2006/relationships/slide" Target="slides/slide18.xml"/><Relationship Id="rId41" Type="http://schemas.openxmlformats.org/officeDocument/2006/relationships/slide" Target="slides/slide39.xml"/><Relationship Id="rId54" Type="http://schemas.openxmlformats.org/officeDocument/2006/relationships/slide" Target="slides/slide52.xml"/><Relationship Id="rId62" Type="http://schemas.openxmlformats.org/officeDocument/2006/relationships/slide" Target="slides/slide60.xml"/><Relationship Id="rId7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Relationship Id="rId57" Type="http://schemas.openxmlformats.org/officeDocument/2006/relationships/slide" Target="slides/slide55.xml"/><Relationship Id="rId10" Type="http://schemas.openxmlformats.org/officeDocument/2006/relationships/slide" Target="slides/slide8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slide" Target="slides/slide50.xml"/><Relationship Id="rId60" Type="http://schemas.openxmlformats.org/officeDocument/2006/relationships/slide" Target="slides/slide58.xml"/><Relationship Id="rId65" Type="http://schemas.openxmlformats.org/officeDocument/2006/relationships/slide" Target="slides/slide63.xml"/><Relationship Id="rId73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9" Type="http://schemas.openxmlformats.org/officeDocument/2006/relationships/slide" Target="slides/slide37.xml"/><Relationship Id="rId34" Type="http://schemas.openxmlformats.org/officeDocument/2006/relationships/slide" Target="slides/slide32.xml"/><Relationship Id="rId50" Type="http://schemas.openxmlformats.org/officeDocument/2006/relationships/slide" Target="slides/slide48.xml"/><Relationship Id="rId55" Type="http://schemas.openxmlformats.org/officeDocument/2006/relationships/slide" Target="slides/slide53.xml"/><Relationship Id="rId7" Type="http://schemas.openxmlformats.org/officeDocument/2006/relationships/slide" Target="slides/slide5.xml"/><Relationship Id="rId71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4342130" cy="345604"/>
          </a:xfrm>
          <a:prstGeom prst="rect">
            <a:avLst/>
          </a:prstGeom>
        </p:spPr>
        <p:txBody>
          <a:bodyPr vert="horz" lIns="96616" tIns="48308" rIns="96616" bIns="48308" rtlCol="0"/>
          <a:lstStyle>
            <a:lvl1pPr algn="l">
              <a:defRPr sz="1300"/>
            </a:lvl1pPr>
          </a:lstStyle>
          <a:p>
            <a:r>
              <a:rPr lang="pt-BR" smtClean="0"/>
              <a:t>Introdução 5  Ver. 4.0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quarter" idx="1"/>
          </p:nvPr>
        </p:nvSpPr>
        <p:spPr>
          <a:xfrm>
            <a:off x="5675851" y="1"/>
            <a:ext cx="4342130" cy="345604"/>
          </a:xfrm>
          <a:prstGeom prst="rect">
            <a:avLst/>
          </a:prstGeom>
        </p:spPr>
        <p:txBody>
          <a:bodyPr vert="horz" lIns="96616" tIns="48308" rIns="96616" bIns="48308" rtlCol="0"/>
          <a:lstStyle>
            <a:lvl1pPr algn="r">
              <a:defRPr sz="1300"/>
            </a:lvl1pPr>
          </a:lstStyle>
          <a:p>
            <a:fld id="{F7FE5CAD-F512-42D9-BDD0-63081881CFE4}" type="datetimeFigureOut">
              <a:rPr lang="pt-BR" smtClean="0"/>
              <a:pPr/>
              <a:t>21/09/2023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2"/>
          </p:nvPr>
        </p:nvSpPr>
        <p:spPr>
          <a:xfrm>
            <a:off x="0" y="6542560"/>
            <a:ext cx="4342130" cy="345603"/>
          </a:xfrm>
          <a:prstGeom prst="rect">
            <a:avLst/>
          </a:prstGeom>
        </p:spPr>
        <p:txBody>
          <a:bodyPr vert="horz" lIns="96616" tIns="48308" rIns="96616" bIns="48308" rtlCol="0" anchor="b"/>
          <a:lstStyle>
            <a:lvl1pPr algn="l">
              <a:defRPr sz="1300"/>
            </a:lvl1pPr>
          </a:lstStyle>
          <a:p>
            <a:r>
              <a:rPr lang="pt-BR" smtClean="0"/>
              <a:t>Introdução 5 - A Falácia do Espantalho</a:t>
            </a:r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3"/>
          </p:nvPr>
        </p:nvSpPr>
        <p:spPr>
          <a:xfrm>
            <a:off x="5675851" y="6542560"/>
            <a:ext cx="4342130" cy="345603"/>
          </a:xfrm>
          <a:prstGeom prst="rect">
            <a:avLst/>
          </a:prstGeom>
        </p:spPr>
        <p:txBody>
          <a:bodyPr vert="horz" lIns="96616" tIns="48308" rIns="96616" bIns="48308" rtlCol="0" anchor="b"/>
          <a:lstStyle>
            <a:lvl1pPr algn="r">
              <a:defRPr sz="1300"/>
            </a:lvl1pPr>
          </a:lstStyle>
          <a:p>
            <a:fld id="{DF3FAE73-22D8-43BE-9DDF-8D3ABDFA3157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607805095"/>
      </p:ext>
    </p:extLst>
  </p:cSld>
  <p:clrMap bg1="lt1" tx1="dk1" bg2="lt2" tx2="dk2" accent1="accent1" accent2="accent2" accent3="accent3" accent4="accent4" accent5="accent5" accent6="accent6" hlink="hlink" folHlink="folHlink"/>
  <p:hf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342130" cy="344408"/>
          </a:xfrm>
          <a:prstGeom prst="rect">
            <a:avLst/>
          </a:prstGeom>
        </p:spPr>
        <p:txBody>
          <a:bodyPr vert="horz" lIns="96616" tIns="48308" rIns="96616" bIns="48308" rtlCol="0"/>
          <a:lstStyle>
            <a:lvl1pPr algn="l">
              <a:defRPr sz="1300"/>
            </a:lvl1pPr>
          </a:lstStyle>
          <a:p>
            <a:r>
              <a:rPr lang="pt-BR" smtClean="0"/>
              <a:t>Introdução 5  Ver. 4.0</a:t>
            </a:r>
            <a:endParaRPr lang="pt-BR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675851" y="0"/>
            <a:ext cx="4342130" cy="344408"/>
          </a:xfrm>
          <a:prstGeom prst="rect">
            <a:avLst/>
          </a:prstGeom>
        </p:spPr>
        <p:txBody>
          <a:bodyPr vert="horz" lIns="96616" tIns="48308" rIns="96616" bIns="48308" rtlCol="0"/>
          <a:lstStyle>
            <a:lvl1pPr algn="r">
              <a:defRPr sz="1300"/>
            </a:lvl1pPr>
          </a:lstStyle>
          <a:p>
            <a:fld id="{3519BE19-F7A2-4613-9F1B-60564E4DB561}" type="datetimeFigureOut">
              <a:rPr lang="pt-BR" smtClean="0"/>
              <a:pPr/>
              <a:t>21/09/2023</a:t>
            </a:fld>
            <a:endParaRPr lang="pt-BR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287713" y="515938"/>
            <a:ext cx="3446462" cy="2584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16" tIns="48308" rIns="96616" bIns="48308" rtlCol="0" anchor="ctr"/>
          <a:lstStyle/>
          <a:p>
            <a:endParaRPr lang="pt-BR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1002030" y="3271878"/>
            <a:ext cx="8016240" cy="3099673"/>
          </a:xfrm>
          <a:prstGeom prst="rect">
            <a:avLst/>
          </a:prstGeom>
        </p:spPr>
        <p:txBody>
          <a:bodyPr vert="horz" lIns="96616" tIns="48308" rIns="96616" bIns="48308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42560"/>
            <a:ext cx="4342130" cy="344408"/>
          </a:xfrm>
          <a:prstGeom prst="rect">
            <a:avLst/>
          </a:prstGeom>
        </p:spPr>
        <p:txBody>
          <a:bodyPr vert="horz" lIns="96616" tIns="48308" rIns="96616" bIns="48308" rtlCol="0" anchor="b"/>
          <a:lstStyle>
            <a:lvl1pPr algn="l">
              <a:defRPr sz="1300"/>
            </a:lvl1pPr>
          </a:lstStyle>
          <a:p>
            <a:r>
              <a:rPr lang="pt-BR" smtClean="0"/>
              <a:t>Introdução 5 - A Falácia do Espantalho</a:t>
            </a:r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675851" y="6542560"/>
            <a:ext cx="4342130" cy="344408"/>
          </a:xfrm>
          <a:prstGeom prst="rect">
            <a:avLst/>
          </a:prstGeom>
        </p:spPr>
        <p:txBody>
          <a:bodyPr vert="horz" lIns="96616" tIns="48308" rIns="96616" bIns="48308" rtlCol="0" anchor="b"/>
          <a:lstStyle>
            <a:lvl1pPr algn="r">
              <a:defRPr sz="1300"/>
            </a:lvl1pPr>
          </a:lstStyle>
          <a:p>
            <a:fld id="{6A7FD674-26DE-4A2B-BE1B-D90E598FA0AB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92972764"/>
      </p:ext>
    </p:extLst>
  </p:cSld>
  <p:clrMap bg1="lt1" tx1="dk1" bg2="lt2" tx2="dk2" accent1="accent1" accent2="accent2" accent3="accent3" accent4="accent4" accent5="accent5" accent6="accent6" hlink="hlink" folHlink="folHlink"/>
  <p:hf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08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7B99BBE-D490-4AC9-9D70-948F5E00E715}" type="slidenum">
              <a:rPr lang="pt-BR">
                <a:solidFill>
                  <a:prstClr val="black"/>
                </a:solidFill>
                <a:latin typeface="Arial" pitchFamily="34" charset="0"/>
              </a:rPr>
              <a:pPr/>
              <a:t>1</a:t>
            </a:fld>
            <a:endParaRPr lang="pt-BR">
              <a:solidFill>
                <a:prstClr val="black"/>
              </a:solidFill>
              <a:latin typeface="Arial" pitchFamily="34" charset="0"/>
            </a:endParaRPr>
          </a:p>
        </p:txBody>
      </p:sp>
      <p:sp>
        <p:nvSpPr>
          <p:cNvPr id="290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08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Espaço Reservado para Rodapé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pt-BR" smtClean="0"/>
              <a:t>Introdução 5 - A Falácia do Espantalho</a:t>
            </a:r>
            <a:endParaRPr lang="pt-BR"/>
          </a:p>
        </p:txBody>
      </p:sp>
      <p:sp>
        <p:nvSpPr>
          <p:cNvPr id="6" name="Date Placeholder 5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fld id="{380FD4EF-D057-4D87-9B59-049F5EE9CC3F}" type="datetime1">
              <a:rPr lang="pt-BR" smtClean="0"/>
              <a:t>21/09/2023</a:t>
            </a:fld>
            <a:endParaRPr lang="pt-BR"/>
          </a:p>
        </p:txBody>
      </p:sp>
      <p:sp>
        <p:nvSpPr>
          <p:cNvPr id="7" name="Header Placeholder 6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r>
              <a:rPr lang="pt-BR" smtClean="0"/>
              <a:t>Introdução 5  Ver. 4.0</a:t>
            </a:r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491759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254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9254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>
              <a:latin typeface="Arial" pitchFamily="34" charset="0"/>
              <a:cs typeface="Arial" pitchFamily="34" charset="0"/>
            </a:endParaRPr>
          </a:p>
        </p:txBody>
      </p:sp>
      <p:sp>
        <p:nvSpPr>
          <p:cNvPr id="49254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AA91ECA-DEDB-46E7-85F6-38CD9E7D9BB3}" type="slidenum">
              <a:rPr lang="pt-BR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pPr/>
              <a:t>15</a:t>
            </a:fld>
            <a:endParaRPr lang="pt-BR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Espaço Reservado para Rodapé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pt-BR" smtClean="0"/>
              <a:t>Introdução 5 - A Falácia do Espantalho</a:t>
            </a:r>
            <a:endParaRPr lang="pt-BR"/>
          </a:p>
        </p:txBody>
      </p:sp>
      <p:sp>
        <p:nvSpPr>
          <p:cNvPr id="6" name="Date Placeholder 5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fld id="{85599E38-4CBE-483E-AB4F-6251996E5190}" type="datetime1">
              <a:rPr lang="pt-BR" smtClean="0"/>
              <a:t>21/09/2023</a:t>
            </a:fld>
            <a:endParaRPr lang="pt-BR"/>
          </a:p>
        </p:txBody>
      </p:sp>
      <p:sp>
        <p:nvSpPr>
          <p:cNvPr id="7" name="Header Placeholder 6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r>
              <a:rPr lang="pt-BR" smtClean="0"/>
              <a:t>Introdução 5  Ver. 4.0</a:t>
            </a:r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95038858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357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93571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>
              <a:latin typeface="Arial" pitchFamily="34" charset="0"/>
              <a:cs typeface="Arial" pitchFamily="34" charset="0"/>
            </a:endParaRPr>
          </a:p>
        </p:txBody>
      </p:sp>
      <p:sp>
        <p:nvSpPr>
          <p:cNvPr id="49357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3E88427-45C8-47E8-BAA8-2992C376A2BD}" type="slidenum">
              <a:rPr lang="pt-BR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pPr/>
              <a:t>16</a:t>
            </a:fld>
            <a:endParaRPr lang="pt-BR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Espaço Reservado para Rodapé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pt-BR" smtClean="0"/>
              <a:t>Introdução 5 - A Falácia do Espantalho</a:t>
            </a:r>
            <a:endParaRPr lang="pt-BR"/>
          </a:p>
        </p:txBody>
      </p:sp>
      <p:sp>
        <p:nvSpPr>
          <p:cNvPr id="6" name="Date Placeholder 5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fld id="{016AE319-29DA-4A5B-9265-591403FEBAA6}" type="datetime1">
              <a:rPr lang="pt-BR" smtClean="0"/>
              <a:t>21/09/2023</a:t>
            </a:fld>
            <a:endParaRPr lang="pt-BR"/>
          </a:p>
        </p:txBody>
      </p:sp>
      <p:sp>
        <p:nvSpPr>
          <p:cNvPr id="7" name="Header Placeholder 6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r>
              <a:rPr lang="pt-BR" smtClean="0"/>
              <a:t>Introdução 5  Ver. 4.0</a:t>
            </a:r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02056912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45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9459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>
              <a:latin typeface="Arial" pitchFamily="34" charset="0"/>
              <a:cs typeface="Arial" pitchFamily="34" charset="0"/>
            </a:endParaRPr>
          </a:p>
        </p:txBody>
      </p:sp>
      <p:sp>
        <p:nvSpPr>
          <p:cNvPr id="49459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DE21489-35EB-4908-B6DA-24C36A254285}" type="slidenum">
              <a:rPr lang="pt-BR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pPr/>
              <a:t>17</a:t>
            </a:fld>
            <a:endParaRPr lang="pt-BR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Espaço Reservado para Rodapé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pt-BR" smtClean="0"/>
              <a:t>Introdução 5 - A Falácia do Espantalho</a:t>
            </a:r>
            <a:endParaRPr lang="pt-BR"/>
          </a:p>
        </p:txBody>
      </p:sp>
      <p:sp>
        <p:nvSpPr>
          <p:cNvPr id="6" name="Date Placeholder 5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fld id="{7C7F7342-A432-46DB-8C2D-3934B20833FF}" type="datetime1">
              <a:rPr lang="pt-BR" smtClean="0"/>
              <a:t>21/09/2023</a:t>
            </a:fld>
            <a:endParaRPr lang="pt-BR"/>
          </a:p>
        </p:txBody>
      </p:sp>
      <p:sp>
        <p:nvSpPr>
          <p:cNvPr id="7" name="Header Placeholder 6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r>
              <a:rPr lang="pt-BR" smtClean="0"/>
              <a:t>Introdução 5  Ver. 4.0</a:t>
            </a:r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29123834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561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defRPr/>
            </a:pPr>
            <a:r>
              <a:rPr lang="pt-BR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uma proteína presente no plasma sanguíneo</a:t>
            </a:r>
          </a:p>
        </p:txBody>
      </p:sp>
      <p:sp>
        <p:nvSpPr>
          <p:cNvPr id="49562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00648A2-9C78-460B-B983-78C95F0F142E}" type="slidenum">
              <a:rPr lang="pt-BR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pPr/>
              <a:t>18</a:t>
            </a:fld>
            <a:endParaRPr lang="pt-BR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Espaço Reservado para Rodapé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pt-BR" smtClean="0"/>
              <a:t>Introdução 5 - A Falácia do Espantalho</a:t>
            </a:r>
            <a:endParaRPr lang="pt-BR"/>
          </a:p>
        </p:txBody>
      </p:sp>
      <p:sp>
        <p:nvSpPr>
          <p:cNvPr id="6" name="Date Placeholder 5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fld id="{C9C09602-11BF-4EF4-B8E2-B7B3BA159117}" type="datetime1">
              <a:rPr lang="pt-BR" smtClean="0"/>
              <a:t>21/09/2023</a:t>
            </a:fld>
            <a:endParaRPr lang="pt-BR"/>
          </a:p>
        </p:txBody>
      </p:sp>
      <p:sp>
        <p:nvSpPr>
          <p:cNvPr id="7" name="Header Placeholder 6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r>
              <a:rPr lang="pt-BR" smtClean="0"/>
              <a:t>Introdução 5  Ver. 4.0</a:t>
            </a:r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22945631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664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defRPr/>
            </a:pPr>
            <a:r>
              <a:rPr lang="pt-BR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uma proteína presente no plasma sanguíneo</a:t>
            </a:r>
          </a:p>
        </p:txBody>
      </p:sp>
      <p:sp>
        <p:nvSpPr>
          <p:cNvPr id="49664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A47AF48-E2EC-4955-94C9-8FF4B7F1E32E}" type="slidenum">
              <a:rPr lang="pt-BR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pPr/>
              <a:t>19</a:t>
            </a:fld>
            <a:endParaRPr lang="pt-BR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Espaço Reservado para Rodapé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pt-BR" smtClean="0"/>
              <a:t>Introdução 5 - A Falácia do Espantalho</a:t>
            </a:r>
            <a:endParaRPr lang="pt-BR"/>
          </a:p>
        </p:txBody>
      </p:sp>
      <p:sp>
        <p:nvSpPr>
          <p:cNvPr id="6" name="Date Placeholder 5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fld id="{23841510-588C-42AB-B875-42B5B3E613ED}" type="datetime1">
              <a:rPr lang="pt-BR" smtClean="0"/>
              <a:t>21/09/2023</a:t>
            </a:fld>
            <a:endParaRPr lang="pt-BR"/>
          </a:p>
        </p:txBody>
      </p:sp>
      <p:sp>
        <p:nvSpPr>
          <p:cNvPr id="7" name="Header Placeholder 6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r>
              <a:rPr lang="pt-BR" smtClean="0"/>
              <a:t>Introdução 5  Ver. 4.0</a:t>
            </a:r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82326203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766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9766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>
              <a:latin typeface="Arial" pitchFamily="34" charset="0"/>
              <a:cs typeface="Arial" pitchFamily="34" charset="0"/>
            </a:endParaRPr>
          </a:p>
        </p:txBody>
      </p:sp>
      <p:sp>
        <p:nvSpPr>
          <p:cNvPr id="49766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EA007B0-899C-494A-8CCD-2306B5927418}" type="slidenum">
              <a:rPr lang="pt-BR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pPr/>
              <a:t>20</a:t>
            </a:fld>
            <a:endParaRPr lang="pt-BR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Espaço Reservado para Rodapé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pt-BR" smtClean="0"/>
              <a:t>Introdução 5 - A Falácia do Espantalho</a:t>
            </a:r>
            <a:endParaRPr lang="pt-BR"/>
          </a:p>
        </p:txBody>
      </p:sp>
      <p:sp>
        <p:nvSpPr>
          <p:cNvPr id="6" name="Date Placeholder 5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fld id="{9C291D86-9AFE-4655-ADE8-F039B4DDDEDF}" type="datetime1">
              <a:rPr lang="pt-BR" smtClean="0"/>
              <a:t>21/09/2023</a:t>
            </a:fld>
            <a:endParaRPr lang="pt-BR"/>
          </a:p>
        </p:txBody>
      </p:sp>
      <p:sp>
        <p:nvSpPr>
          <p:cNvPr id="7" name="Header Placeholder 6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r>
              <a:rPr lang="pt-BR" smtClean="0"/>
              <a:t>Introdução 5  Ver. 4.0</a:t>
            </a:r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28211587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48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4848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pt-BR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848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9pPr>
          </a:lstStyle>
          <a:p>
            <a:fld id="{DA98C11F-9556-4D1C-A30D-4B9AB24BB3B4}" type="slidenum">
              <a:rPr lang="pt-BR" altLang="pt-BR" smtClean="0">
                <a:solidFill>
                  <a:srgbClr val="000000"/>
                </a:solidFill>
                <a:latin typeface="Arial" panose="020B0604020202020204" pitchFamily="34" charset="0"/>
              </a:rPr>
              <a:pPr/>
              <a:t>21</a:t>
            </a:fld>
            <a:endParaRPr lang="pt-BR" altLang="pt-BR" smtClean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148485" name="Espaço Reservado para Rodapé 1"/>
          <p:cNvSpPr>
            <a:spLocks noGrp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9pPr>
          </a:lstStyle>
          <a:p>
            <a:r>
              <a:rPr lang="pt-BR" altLang="pt-BR" smtClean="0">
                <a:latin typeface="Arial" panose="020B0604020202020204" pitchFamily="34" charset="0"/>
              </a:rPr>
              <a:t>Introdução 5 - A Falácia do Espantalho</a:t>
            </a:r>
          </a:p>
        </p:txBody>
      </p:sp>
      <p:sp>
        <p:nvSpPr>
          <p:cNvPr id="148486" name="Espaço Reservado para Cabeçalho 2"/>
          <p:cNvSpPr>
            <a:spLocks noGrp="1"/>
          </p:cNvSpPr>
          <p:nvPr>
            <p:ph type="hdr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9pPr>
          </a:lstStyle>
          <a:p>
            <a:r>
              <a:rPr lang="pt-BR" altLang="pt-BR" smtClean="0">
                <a:latin typeface="Arial" panose="020B0604020202020204" pitchFamily="34" charset="0"/>
              </a:rPr>
              <a:t>Introdução 5  Ver. 4.0</a:t>
            </a:r>
          </a:p>
        </p:txBody>
      </p:sp>
    </p:spTree>
    <p:extLst>
      <p:ext uri="{BB962C8B-B14F-4D97-AF65-F5344CB8AC3E}">
        <p14:creationId xmlns:p14="http://schemas.microsoft.com/office/powerpoint/2010/main" val="36351361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53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5053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pt-BR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053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9pPr>
          </a:lstStyle>
          <a:p>
            <a:fld id="{23C580AA-226C-44B0-8BB6-E5080BE72F50}" type="slidenum">
              <a:rPr lang="pt-BR" altLang="pt-BR" smtClean="0">
                <a:solidFill>
                  <a:srgbClr val="000000"/>
                </a:solidFill>
                <a:latin typeface="Arial" panose="020B0604020202020204" pitchFamily="34" charset="0"/>
              </a:rPr>
              <a:pPr/>
              <a:t>22</a:t>
            </a:fld>
            <a:endParaRPr lang="pt-BR" altLang="pt-BR" smtClean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150533" name="Espaço Reservado para Rodapé 1"/>
          <p:cNvSpPr>
            <a:spLocks noGrp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9pPr>
          </a:lstStyle>
          <a:p>
            <a:r>
              <a:rPr lang="pt-BR" altLang="pt-BR" smtClean="0">
                <a:latin typeface="Arial" panose="020B0604020202020204" pitchFamily="34" charset="0"/>
              </a:rPr>
              <a:t>Introdução 5 - A Falácia do Espantalho</a:t>
            </a:r>
          </a:p>
        </p:txBody>
      </p:sp>
      <p:sp>
        <p:nvSpPr>
          <p:cNvPr id="150534" name="Espaço Reservado para Cabeçalho 2"/>
          <p:cNvSpPr>
            <a:spLocks noGrp="1"/>
          </p:cNvSpPr>
          <p:nvPr>
            <p:ph type="hdr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9pPr>
          </a:lstStyle>
          <a:p>
            <a:r>
              <a:rPr lang="pt-BR" altLang="pt-BR" smtClean="0">
                <a:latin typeface="Arial" panose="020B0604020202020204" pitchFamily="34" charset="0"/>
              </a:rPr>
              <a:t>Introdução 5  Ver. 4.0</a:t>
            </a:r>
          </a:p>
        </p:txBody>
      </p:sp>
    </p:spTree>
    <p:extLst>
      <p:ext uri="{BB962C8B-B14F-4D97-AF65-F5344CB8AC3E}">
        <p14:creationId xmlns:p14="http://schemas.microsoft.com/office/powerpoint/2010/main" val="62450464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pt-BR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pt-B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AE2BAF-492C-4AB9-BCAE-D9C89142CF86}" type="datetimeFigureOut">
              <a:rPr lang="pt-BR" smtClean="0"/>
              <a:pPr/>
              <a:t>21/09/2023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A746B0-7322-47C1-914D-334FFF2EC2B3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pt-B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pt-B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AE2BAF-492C-4AB9-BCAE-D9C89142CF86}" type="datetimeFigureOut">
              <a:rPr lang="pt-BR" smtClean="0"/>
              <a:pPr/>
              <a:t>21/09/2023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A746B0-7322-47C1-914D-334FFF2EC2B3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pt-B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pt-B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AE2BAF-492C-4AB9-BCAE-D9C89142CF86}" type="datetimeFigureOut">
              <a:rPr lang="pt-BR" smtClean="0"/>
              <a:pPr/>
              <a:t>21/09/2023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A746B0-7322-47C1-914D-334FFF2EC2B3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0" y="0"/>
            <a:ext cx="9140825" cy="6850063"/>
            <a:chOff x="0" y="0"/>
            <a:chExt cx="5758" cy="4315"/>
          </a:xfrm>
        </p:grpSpPr>
        <p:grpSp>
          <p:nvGrpSpPr>
            <p:cNvPr id="3" name="Group 3"/>
            <p:cNvGrpSpPr>
              <a:grpSpLocks/>
            </p:cNvGrpSpPr>
            <p:nvPr userDrawn="1"/>
          </p:nvGrpSpPr>
          <p:grpSpPr bwMode="auto">
            <a:xfrm>
              <a:off x="1728" y="2230"/>
              <a:ext cx="4027" cy="2085"/>
              <a:chOff x="1728" y="2230"/>
              <a:chExt cx="4027" cy="2085"/>
            </a:xfrm>
          </p:grpSpPr>
          <p:sp>
            <p:nvSpPr>
              <p:cNvPr id="8" name="Freeform 4"/>
              <p:cNvSpPr>
                <a:spLocks/>
              </p:cNvSpPr>
              <p:nvPr/>
            </p:nvSpPr>
            <p:spPr bwMode="hidden">
              <a:xfrm>
                <a:off x="1728" y="2644"/>
                <a:ext cx="2882" cy="1671"/>
              </a:xfrm>
              <a:custGeom>
                <a:avLst/>
                <a:gdLst/>
                <a:ahLst/>
                <a:cxnLst>
                  <a:cxn ang="0">
                    <a:pos x="2740" y="528"/>
                  </a:cxn>
                  <a:cxn ang="0">
                    <a:pos x="2632" y="484"/>
                  </a:cxn>
                  <a:cxn ang="0">
                    <a:pos x="2480" y="424"/>
                  </a:cxn>
                  <a:cxn ang="0">
                    <a:pos x="2203" y="343"/>
                  </a:cxn>
                  <a:cxn ang="0">
                    <a:pos x="1970" y="277"/>
                  </a:cxn>
                  <a:cxn ang="0">
                    <a:pos x="1807" y="212"/>
                  </a:cxn>
                  <a:cxn ang="0">
                    <a:pos x="1693" y="152"/>
                  </a:cxn>
                  <a:cxn ang="0">
                    <a:pos x="1628" y="103"/>
                  </a:cxn>
                  <a:cxn ang="0">
                    <a:pos x="1590" y="60"/>
                  </a:cxn>
                  <a:cxn ang="0">
                    <a:pos x="1579" y="27"/>
                  </a:cxn>
                  <a:cxn ang="0">
                    <a:pos x="1585" y="0"/>
                  </a:cxn>
                  <a:cxn ang="0">
                    <a:pos x="1557" y="49"/>
                  </a:cxn>
                  <a:cxn ang="0">
                    <a:pos x="1568" y="98"/>
                  </a:cxn>
                  <a:cxn ang="0">
                    <a:pos x="1617" y="141"/>
                  </a:cxn>
                  <a:cxn ang="0">
                    <a:pos x="1688" y="185"/>
                  </a:cxn>
                  <a:cxn ang="0">
                    <a:pos x="1791" y="228"/>
                  </a:cxn>
                  <a:cxn ang="0">
                    <a:pos x="2040" y="310"/>
                  </a:cxn>
                  <a:cxn ang="0">
                    <a:pos x="2285" y="381"/>
                  </a:cxn>
                  <a:cxn ang="0">
                    <a:pos x="2464" y="435"/>
                  </a:cxn>
                  <a:cxn ang="0">
                    <a:pos x="2605" y="484"/>
                  </a:cxn>
                  <a:cxn ang="0">
                    <a:pos x="2708" y="528"/>
                  </a:cxn>
                  <a:cxn ang="0">
                    <a:pos x="2768" y="560"/>
                  </a:cxn>
                  <a:cxn ang="0">
                    <a:pos x="2795" y="593"/>
                  </a:cxn>
                  <a:cxn ang="0">
                    <a:pos x="2795" y="642"/>
                  </a:cxn>
                  <a:cxn ang="0">
                    <a:pos x="2762" y="691"/>
                  </a:cxn>
                  <a:cxn ang="0">
                    <a:pos x="2692" y="735"/>
                  </a:cxn>
                  <a:cxn ang="0">
                    <a:pos x="2589" y="778"/>
                  </a:cxn>
                  <a:cxn ang="0">
                    <a:pos x="2458" y="822"/>
                  </a:cxn>
                  <a:cxn ang="0">
                    <a:pos x="2301" y="865"/>
                  </a:cxn>
                  <a:cxn ang="0">
                    <a:pos x="2030" y="930"/>
                  </a:cxn>
                  <a:cxn ang="0">
                    <a:pos x="1606" y="1034"/>
                  </a:cxn>
                  <a:cxn ang="0">
                    <a:pos x="1145" y="1164"/>
                  </a:cxn>
                  <a:cxn ang="0">
                    <a:pos x="673" y="1328"/>
                  </a:cxn>
                  <a:cxn ang="0">
                    <a:pos x="217" y="1545"/>
                  </a:cxn>
                  <a:cxn ang="0">
                    <a:pos x="353" y="1671"/>
                  </a:cxn>
                  <a:cxn ang="0">
                    <a:pos x="754" y="1469"/>
                  </a:cxn>
                  <a:cxn ang="0">
                    <a:pos x="1145" y="1311"/>
                  </a:cxn>
                  <a:cxn ang="0">
                    <a:pos x="1519" y="1186"/>
                  </a:cxn>
                  <a:cxn ang="0">
                    <a:pos x="1861" y="1083"/>
                  </a:cxn>
                  <a:cxn ang="0">
                    <a:pos x="2165" y="1007"/>
                  </a:cxn>
                  <a:cxn ang="0">
                    <a:pos x="2426" y="947"/>
                  </a:cxn>
                  <a:cxn ang="0">
                    <a:pos x="2626" y="892"/>
                  </a:cxn>
                  <a:cxn ang="0">
                    <a:pos x="2762" y="838"/>
                  </a:cxn>
                  <a:cxn ang="0">
                    <a:pos x="2827" y="794"/>
                  </a:cxn>
                  <a:cxn ang="0">
                    <a:pos x="2865" y="745"/>
                  </a:cxn>
                  <a:cxn ang="0">
                    <a:pos x="2882" y="702"/>
                  </a:cxn>
                  <a:cxn ang="0">
                    <a:pos x="2854" y="620"/>
                  </a:cxn>
                  <a:cxn ang="0">
                    <a:pos x="2800" y="560"/>
                  </a:cxn>
                  <a:cxn ang="0">
                    <a:pos x="2773" y="544"/>
                  </a:cxn>
                </a:cxnLst>
                <a:rect l="0" t="0" r="r" b="b"/>
                <a:pathLst>
                  <a:path w="2882" h="1671">
                    <a:moveTo>
                      <a:pt x="2773" y="544"/>
                    </a:moveTo>
                    <a:lnTo>
                      <a:pt x="2740" y="528"/>
                    </a:lnTo>
                    <a:lnTo>
                      <a:pt x="2692" y="506"/>
                    </a:lnTo>
                    <a:lnTo>
                      <a:pt x="2632" y="484"/>
                    </a:lnTo>
                    <a:lnTo>
                      <a:pt x="2561" y="457"/>
                    </a:lnTo>
                    <a:lnTo>
                      <a:pt x="2480" y="424"/>
                    </a:lnTo>
                    <a:lnTo>
                      <a:pt x="2388" y="397"/>
                    </a:lnTo>
                    <a:lnTo>
                      <a:pt x="2203" y="343"/>
                    </a:lnTo>
                    <a:lnTo>
                      <a:pt x="2078" y="310"/>
                    </a:lnTo>
                    <a:lnTo>
                      <a:pt x="1970" y="277"/>
                    </a:lnTo>
                    <a:lnTo>
                      <a:pt x="1878" y="245"/>
                    </a:lnTo>
                    <a:lnTo>
                      <a:pt x="1807" y="212"/>
                    </a:lnTo>
                    <a:lnTo>
                      <a:pt x="1742" y="179"/>
                    </a:lnTo>
                    <a:lnTo>
                      <a:pt x="1693" y="152"/>
                    </a:lnTo>
                    <a:lnTo>
                      <a:pt x="1655" y="125"/>
                    </a:lnTo>
                    <a:lnTo>
                      <a:pt x="1628" y="103"/>
                    </a:lnTo>
                    <a:lnTo>
                      <a:pt x="1606" y="81"/>
                    </a:lnTo>
                    <a:lnTo>
                      <a:pt x="1590" y="60"/>
                    </a:lnTo>
                    <a:lnTo>
                      <a:pt x="1585" y="43"/>
                    </a:lnTo>
                    <a:lnTo>
                      <a:pt x="1579" y="27"/>
                    </a:lnTo>
                    <a:lnTo>
                      <a:pt x="1585" y="5"/>
                    </a:lnTo>
                    <a:lnTo>
                      <a:pt x="1585" y="0"/>
                    </a:lnTo>
                    <a:lnTo>
                      <a:pt x="1568" y="27"/>
                    </a:lnTo>
                    <a:lnTo>
                      <a:pt x="1557" y="49"/>
                    </a:lnTo>
                    <a:lnTo>
                      <a:pt x="1557" y="76"/>
                    </a:lnTo>
                    <a:lnTo>
                      <a:pt x="1568" y="98"/>
                    </a:lnTo>
                    <a:lnTo>
                      <a:pt x="1590" y="120"/>
                    </a:lnTo>
                    <a:lnTo>
                      <a:pt x="1617" y="141"/>
                    </a:lnTo>
                    <a:lnTo>
                      <a:pt x="1650" y="163"/>
                    </a:lnTo>
                    <a:lnTo>
                      <a:pt x="1688" y="185"/>
                    </a:lnTo>
                    <a:lnTo>
                      <a:pt x="1737" y="207"/>
                    </a:lnTo>
                    <a:lnTo>
                      <a:pt x="1791" y="228"/>
                    </a:lnTo>
                    <a:lnTo>
                      <a:pt x="1905" y="267"/>
                    </a:lnTo>
                    <a:lnTo>
                      <a:pt x="2040" y="310"/>
                    </a:lnTo>
                    <a:lnTo>
                      <a:pt x="2182" y="348"/>
                    </a:lnTo>
                    <a:lnTo>
                      <a:pt x="2285" y="381"/>
                    </a:lnTo>
                    <a:lnTo>
                      <a:pt x="2382" y="408"/>
                    </a:lnTo>
                    <a:lnTo>
                      <a:pt x="2464" y="435"/>
                    </a:lnTo>
                    <a:lnTo>
                      <a:pt x="2540" y="462"/>
                    </a:lnTo>
                    <a:lnTo>
                      <a:pt x="2605" y="484"/>
                    </a:lnTo>
                    <a:lnTo>
                      <a:pt x="2659" y="506"/>
                    </a:lnTo>
                    <a:lnTo>
                      <a:pt x="2708" y="528"/>
                    </a:lnTo>
                    <a:lnTo>
                      <a:pt x="2740" y="544"/>
                    </a:lnTo>
                    <a:lnTo>
                      <a:pt x="2768" y="560"/>
                    </a:lnTo>
                    <a:lnTo>
                      <a:pt x="2784" y="577"/>
                    </a:lnTo>
                    <a:lnTo>
                      <a:pt x="2795" y="593"/>
                    </a:lnTo>
                    <a:lnTo>
                      <a:pt x="2800" y="615"/>
                    </a:lnTo>
                    <a:lnTo>
                      <a:pt x="2795" y="642"/>
                    </a:lnTo>
                    <a:lnTo>
                      <a:pt x="2784" y="664"/>
                    </a:lnTo>
                    <a:lnTo>
                      <a:pt x="2762" y="691"/>
                    </a:lnTo>
                    <a:lnTo>
                      <a:pt x="2730" y="713"/>
                    </a:lnTo>
                    <a:lnTo>
                      <a:pt x="2692" y="735"/>
                    </a:lnTo>
                    <a:lnTo>
                      <a:pt x="2643" y="756"/>
                    </a:lnTo>
                    <a:lnTo>
                      <a:pt x="2589" y="778"/>
                    </a:lnTo>
                    <a:lnTo>
                      <a:pt x="2529" y="800"/>
                    </a:lnTo>
                    <a:lnTo>
                      <a:pt x="2458" y="822"/>
                    </a:lnTo>
                    <a:lnTo>
                      <a:pt x="2382" y="843"/>
                    </a:lnTo>
                    <a:lnTo>
                      <a:pt x="2301" y="865"/>
                    </a:lnTo>
                    <a:lnTo>
                      <a:pt x="2214" y="887"/>
                    </a:lnTo>
                    <a:lnTo>
                      <a:pt x="2030" y="930"/>
                    </a:lnTo>
                    <a:lnTo>
                      <a:pt x="1823" y="979"/>
                    </a:lnTo>
                    <a:lnTo>
                      <a:pt x="1606" y="1034"/>
                    </a:lnTo>
                    <a:lnTo>
                      <a:pt x="1378" y="1094"/>
                    </a:lnTo>
                    <a:lnTo>
                      <a:pt x="1145" y="1164"/>
                    </a:lnTo>
                    <a:lnTo>
                      <a:pt x="912" y="1241"/>
                    </a:lnTo>
                    <a:lnTo>
                      <a:pt x="673" y="1328"/>
                    </a:lnTo>
                    <a:lnTo>
                      <a:pt x="440" y="1431"/>
                    </a:lnTo>
                    <a:lnTo>
                      <a:pt x="217" y="1545"/>
                    </a:lnTo>
                    <a:lnTo>
                      <a:pt x="0" y="1671"/>
                    </a:lnTo>
                    <a:lnTo>
                      <a:pt x="353" y="1671"/>
                    </a:lnTo>
                    <a:lnTo>
                      <a:pt x="554" y="1567"/>
                    </a:lnTo>
                    <a:lnTo>
                      <a:pt x="754" y="1469"/>
                    </a:lnTo>
                    <a:lnTo>
                      <a:pt x="955" y="1388"/>
                    </a:lnTo>
                    <a:lnTo>
                      <a:pt x="1145" y="1311"/>
                    </a:lnTo>
                    <a:lnTo>
                      <a:pt x="1335" y="1241"/>
                    </a:lnTo>
                    <a:lnTo>
                      <a:pt x="1519" y="1186"/>
                    </a:lnTo>
                    <a:lnTo>
                      <a:pt x="1693" y="1132"/>
                    </a:lnTo>
                    <a:lnTo>
                      <a:pt x="1861" y="1083"/>
                    </a:lnTo>
                    <a:lnTo>
                      <a:pt x="2019" y="1045"/>
                    </a:lnTo>
                    <a:lnTo>
                      <a:pt x="2165" y="1007"/>
                    </a:lnTo>
                    <a:lnTo>
                      <a:pt x="2301" y="974"/>
                    </a:lnTo>
                    <a:lnTo>
                      <a:pt x="2426" y="947"/>
                    </a:lnTo>
                    <a:lnTo>
                      <a:pt x="2534" y="914"/>
                    </a:lnTo>
                    <a:lnTo>
                      <a:pt x="2626" y="892"/>
                    </a:lnTo>
                    <a:lnTo>
                      <a:pt x="2702" y="865"/>
                    </a:lnTo>
                    <a:lnTo>
                      <a:pt x="2762" y="838"/>
                    </a:lnTo>
                    <a:lnTo>
                      <a:pt x="2800" y="816"/>
                    </a:lnTo>
                    <a:lnTo>
                      <a:pt x="2827" y="794"/>
                    </a:lnTo>
                    <a:lnTo>
                      <a:pt x="2849" y="767"/>
                    </a:lnTo>
                    <a:lnTo>
                      <a:pt x="2865" y="745"/>
                    </a:lnTo>
                    <a:lnTo>
                      <a:pt x="2876" y="724"/>
                    </a:lnTo>
                    <a:lnTo>
                      <a:pt x="2882" y="702"/>
                    </a:lnTo>
                    <a:lnTo>
                      <a:pt x="2876" y="658"/>
                    </a:lnTo>
                    <a:lnTo>
                      <a:pt x="2854" y="620"/>
                    </a:lnTo>
                    <a:lnTo>
                      <a:pt x="2833" y="588"/>
                    </a:lnTo>
                    <a:lnTo>
                      <a:pt x="2800" y="560"/>
                    </a:lnTo>
                    <a:lnTo>
                      <a:pt x="2773" y="544"/>
                    </a:lnTo>
                    <a:lnTo>
                      <a:pt x="2773" y="54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9" name="Freeform 5"/>
              <p:cNvSpPr>
                <a:spLocks/>
              </p:cNvSpPr>
              <p:nvPr/>
            </p:nvSpPr>
            <p:spPr bwMode="hidden">
              <a:xfrm>
                <a:off x="4170" y="2671"/>
                <a:ext cx="1259" cy="811"/>
              </a:xfrm>
              <a:custGeom>
                <a:avLst/>
                <a:gdLst/>
                <a:ahLst/>
                <a:cxnLst>
                  <a:cxn ang="0">
                    <a:pos x="1259" y="615"/>
                  </a:cxn>
                  <a:cxn ang="0">
                    <a:pos x="1248" y="588"/>
                  </a:cxn>
                  <a:cxn ang="0">
                    <a:pos x="1237" y="566"/>
                  </a:cxn>
                  <a:cxn ang="0">
                    <a:pos x="1216" y="539"/>
                  </a:cxn>
                  <a:cxn ang="0">
                    <a:pos x="1188" y="517"/>
                  </a:cxn>
                  <a:cxn ang="0">
                    <a:pos x="1123" y="479"/>
                  </a:cxn>
                  <a:cxn ang="0">
                    <a:pos x="1042" y="441"/>
                  </a:cxn>
                  <a:cxn ang="0">
                    <a:pos x="944" y="408"/>
                  </a:cxn>
                  <a:cxn ang="0">
                    <a:pos x="841" y="381"/>
                  </a:cxn>
                  <a:cxn ang="0">
                    <a:pos x="727" y="348"/>
                  </a:cxn>
                  <a:cxn ang="0">
                    <a:pos x="613" y="321"/>
                  </a:cxn>
                  <a:cxn ang="0">
                    <a:pos x="499" y="294"/>
                  </a:cxn>
                  <a:cxn ang="0">
                    <a:pos x="391" y="261"/>
                  </a:cxn>
                  <a:cxn ang="0">
                    <a:pos x="288" y="229"/>
                  </a:cxn>
                  <a:cxn ang="0">
                    <a:pos x="195" y="196"/>
                  </a:cxn>
                  <a:cxn ang="0">
                    <a:pos x="119" y="152"/>
                  </a:cxn>
                  <a:cxn ang="0">
                    <a:pos x="54" y="109"/>
                  </a:cxn>
                  <a:cxn ang="0">
                    <a:pos x="33" y="87"/>
                  </a:cxn>
                  <a:cxn ang="0">
                    <a:pos x="16" y="60"/>
                  </a:cxn>
                  <a:cxn ang="0">
                    <a:pos x="5" y="33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11"/>
                  </a:cxn>
                  <a:cxn ang="0">
                    <a:pos x="0" y="38"/>
                  </a:cxn>
                  <a:cxn ang="0">
                    <a:pos x="5" y="60"/>
                  </a:cxn>
                  <a:cxn ang="0">
                    <a:pos x="16" y="87"/>
                  </a:cxn>
                  <a:cxn ang="0">
                    <a:pos x="33" y="114"/>
                  </a:cxn>
                  <a:cxn ang="0">
                    <a:pos x="54" y="142"/>
                  </a:cxn>
                  <a:cxn ang="0">
                    <a:pos x="87" y="174"/>
                  </a:cxn>
                  <a:cxn ang="0">
                    <a:pos x="125" y="207"/>
                  </a:cxn>
                  <a:cxn ang="0">
                    <a:pos x="179" y="240"/>
                  </a:cxn>
                  <a:cxn ang="0">
                    <a:pos x="244" y="278"/>
                  </a:cxn>
                  <a:cxn ang="0">
                    <a:pos x="326" y="310"/>
                  </a:cxn>
                  <a:cxn ang="0">
                    <a:pos x="418" y="348"/>
                  </a:cxn>
                  <a:cxn ang="0">
                    <a:pos x="526" y="381"/>
                  </a:cxn>
                  <a:cxn ang="0">
                    <a:pos x="657" y="414"/>
                  </a:cxn>
                  <a:cxn ang="0">
                    <a:pos x="749" y="435"/>
                  </a:cxn>
                  <a:cxn ang="0">
                    <a:pos x="830" y="463"/>
                  </a:cxn>
                  <a:cxn ang="0">
                    <a:pos x="901" y="490"/>
                  </a:cxn>
                  <a:cxn ang="0">
                    <a:pos x="966" y="512"/>
                  </a:cxn>
                  <a:cxn ang="0">
                    <a:pos x="1015" y="539"/>
                  </a:cxn>
                  <a:cxn ang="0">
                    <a:pos x="1053" y="566"/>
                  </a:cxn>
                  <a:cxn ang="0">
                    <a:pos x="1080" y="593"/>
                  </a:cxn>
                  <a:cxn ang="0">
                    <a:pos x="1102" y="620"/>
                  </a:cxn>
                  <a:cxn ang="0">
                    <a:pos x="1112" y="648"/>
                  </a:cxn>
                  <a:cxn ang="0">
                    <a:pos x="1118" y="675"/>
                  </a:cxn>
                  <a:cxn ang="0">
                    <a:pos x="1112" y="697"/>
                  </a:cxn>
                  <a:cxn ang="0">
                    <a:pos x="1096" y="724"/>
                  </a:cxn>
                  <a:cxn ang="0">
                    <a:pos x="1080" y="746"/>
                  </a:cxn>
                  <a:cxn ang="0">
                    <a:pos x="1053" y="767"/>
                  </a:cxn>
                  <a:cxn ang="0">
                    <a:pos x="1015" y="789"/>
                  </a:cxn>
                  <a:cxn ang="0">
                    <a:pos x="977" y="811"/>
                  </a:cxn>
                  <a:cxn ang="0">
                    <a:pos x="1047" y="789"/>
                  </a:cxn>
                  <a:cxn ang="0">
                    <a:pos x="1107" y="767"/>
                  </a:cxn>
                  <a:cxn ang="0">
                    <a:pos x="1156" y="746"/>
                  </a:cxn>
                  <a:cxn ang="0">
                    <a:pos x="1199" y="724"/>
                  </a:cxn>
                  <a:cxn ang="0">
                    <a:pos x="1226" y="702"/>
                  </a:cxn>
                  <a:cxn ang="0">
                    <a:pos x="1248" y="675"/>
                  </a:cxn>
                  <a:cxn ang="0">
                    <a:pos x="1259" y="648"/>
                  </a:cxn>
                  <a:cxn ang="0">
                    <a:pos x="1259" y="615"/>
                  </a:cxn>
                  <a:cxn ang="0">
                    <a:pos x="1259" y="615"/>
                  </a:cxn>
                </a:cxnLst>
                <a:rect l="0" t="0" r="r" b="b"/>
                <a:pathLst>
                  <a:path w="1259" h="811">
                    <a:moveTo>
                      <a:pt x="1259" y="615"/>
                    </a:moveTo>
                    <a:lnTo>
                      <a:pt x="1248" y="588"/>
                    </a:lnTo>
                    <a:lnTo>
                      <a:pt x="1237" y="566"/>
                    </a:lnTo>
                    <a:lnTo>
                      <a:pt x="1216" y="539"/>
                    </a:lnTo>
                    <a:lnTo>
                      <a:pt x="1188" y="517"/>
                    </a:lnTo>
                    <a:lnTo>
                      <a:pt x="1123" y="479"/>
                    </a:lnTo>
                    <a:lnTo>
                      <a:pt x="1042" y="441"/>
                    </a:lnTo>
                    <a:lnTo>
                      <a:pt x="944" y="408"/>
                    </a:lnTo>
                    <a:lnTo>
                      <a:pt x="841" y="381"/>
                    </a:lnTo>
                    <a:lnTo>
                      <a:pt x="727" y="348"/>
                    </a:lnTo>
                    <a:lnTo>
                      <a:pt x="613" y="321"/>
                    </a:lnTo>
                    <a:lnTo>
                      <a:pt x="499" y="294"/>
                    </a:lnTo>
                    <a:lnTo>
                      <a:pt x="391" y="261"/>
                    </a:lnTo>
                    <a:lnTo>
                      <a:pt x="288" y="229"/>
                    </a:lnTo>
                    <a:lnTo>
                      <a:pt x="195" y="196"/>
                    </a:lnTo>
                    <a:lnTo>
                      <a:pt x="119" y="152"/>
                    </a:lnTo>
                    <a:lnTo>
                      <a:pt x="54" y="109"/>
                    </a:lnTo>
                    <a:lnTo>
                      <a:pt x="33" y="87"/>
                    </a:lnTo>
                    <a:lnTo>
                      <a:pt x="16" y="60"/>
                    </a:lnTo>
                    <a:lnTo>
                      <a:pt x="5" y="33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11"/>
                    </a:lnTo>
                    <a:lnTo>
                      <a:pt x="0" y="38"/>
                    </a:lnTo>
                    <a:lnTo>
                      <a:pt x="5" y="60"/>
                    </a:lnTo>
                    <a:lnTo>
                      <a:pt x="16" y="87"/>
                    </a:lnTo>
                    <a:lnTo>
                      <a:pt x="33" y="114"/>
                    </a:lnTo>
                    <a:lnTo>
                      <a:pt x="54" y="142"/>
                    </a:lnTo>
                    <a:lnTo>
                      <a:pt x="87" y="174"/>
                    </a:lnTo>
                    <a:lnTo>
                      <a:pt x="125" y="207"/>
                    </a:lnTo>
                    <a:lnTo>
                      <a:pt x="179" y="240"/>
                    </a:lnTo>
                    <a:lnTo>
                      <a:pt x="244" y="278"/>
                    </a:lnTo>
                    <a:lnTo>
                      <a:pt x="326" y="310"/>
                    </a:lnTo>
                    <a:lnTo>
                      <a:pt x="418" y="348"/>
                    </a:lnTo>
                    <a:lnTo>
                      <a:pt x="526" y="381"/>
                    </a:lnTo>
                    <a:lnTo>
                      <a:pt x="657" y="414"/>
                    </a:lnTo>
                    <a:lnTo>
                      <a:pt x="749" y="435"/>
                    </a:lnTo>
                    <a:lnTo>
                      <a:pt x="830" y="463"/>
                    </a:lnTo>
                    <a:lnTo>
                      <a:pt x="901" y="490"/>
                    </a:lnTo>
                    <a:lnTo>
                      <a:pt x="966" y="512"/>
                    </a:lnTo>
                    <a:lnTo>
                      <a:pt x="1015" y="539"/>
                    </a:lnTo>
                    <a:lnTo>
                      <a:pt x="1053" y="566"/>
                    </a:lnTo>
                    <a:lnTo>
                      <a:pt x="1080" y="593"/>
                    </a:lnTo>
                    <a:lnTo>
                      <a:pt x="1102" y="620"/>
                    </a:lnTo>
                    <a:lnTo>
                      <a:pt x="1112" y="648"/>
                    </a:lnTo>
                    <a:lnTo>
                      <a:pt x="1118" y="675"/>
                    </a:lnTo>
                    <a:lnTo>
                      <a:pt x="1112" y="697"/>
                    </a:lnTo>
                    <a:lnTo>
                      <a:pt x="1096" y="724"/>
                    </a:lnTo>
                    <a:lnTo>
                      <a:pt x="1080" y="746"/>
                    </a:lnTo>
                    <a:lnTo>
                      <a:pt x="1053" y="767"/>
                    </a:lnTo>
                    <a:lnTo>
                      <a:pt x="1015" y="789"/>
                    </a:lnTo>
                    <a:lnTo>
                      <a:pt x="977" y="811"/>
                    </a:lnTo>
                    <a:lnTo>
                      <a:pt x="1047" y="789"/>
                    </a:lnTo>
                    <a:lnTo>
                      <a:pt x="1107" y="767"/>
                    </a:lnTo>
                    <a:lnTo>
                      <a:pt x="1156" y="746"/>
                    </a:lnTo>
                    <a:lnTo>
                      <a:pt x="1199" y="724"/>
                    </a:lnTo>
                    <a:lnTo>
                      <a:pt x="1226" y="702"/>
                    </a:lnTo>
                    <a:lnTo>
                      <a:pt x="1248" y="675"/>
                    </a:lnTo>
                    <a:lnTo>
                      <a:pt x="1259" y="648"/>
                    </a:lnTo>
                    <a:lnTo>
                      <a:pt x="1259" y="615"/>
                    </a:lnTo>
                    <a:lnTo>
                      <a:pt x="1259" y="61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0" name="Freeform 6"/>
              <p:cNvSpPr>
                <a:spLocks/>
              </p:cNvSpPr>
              <p:nvPr/>
            </p:nvSpPr>
            <p:spPr bwMode="hidden">
              <a:xfrm>
                <a:off x="2900" y="3346"/>
                <a:ext cx="2849" cy="969"/>
              </a:xfrm>
              <a:custGeom>
                <a:avLst/>
                <a:gdLst/>
                <a:ahLst/>
                <a:cxnLst>
                  <a:cxn ang="0">
                    <a:pos x="92" y="958"/>
                  </a:cxn>
                  <a:cxn ang="0">
                    <a:pos x="0" y="969"/>
                  </a:cxn>
                  <a:cxn ang="0">
                    <a:pos x="391" y="969"/>
                  </a:cxn>
                  <a:cxn ang="0">
                    <a:pos x="434" y="947"/>
                  </a:cxn>
                  <a:cxn ang="0">
                    <a:pos x="483" y="914"/>
                  </a:cxn>
                  <a:cxn ang="0">
                    <a:pos x="554" y="876"/>
                  </a:cxn>
                  <a:cxn ang="0">
                    <a:pos x="635" y="838"/>
                  </a:cxn>
                  <a:cxn ang="0">
                    <a:pos x="727" y="794"/>
                  </a:cxn>
                  <a:cxn ang="0">
                    <a:pos x="836" y="745"/>
                  </a:cxn>
                  <a:cxn ang="0">
                    <a:pos x="961" y="696"/>
                  </a:cxn>
                  <a:cxn ang="0">
                    <a:pos x="1102" y="642"/>
                  </a:cxn>
                  <a:cxn ang="0">
                    <a:pos x="1259" y="582"/>
                  </a:cxn>
                  <a:cxn ang="0">
                    <a:pos x="1433" y="522"/>
                  </a:cxn>
                  <a:cxn ang="0">
                    <a:pos x="1623" y="462"/>
                  </a:cxn>
                  <a:cxn ang="0">
                    <a:pos x="1829" y="403"/>
                  </a:cxn>
                  <a:cxn ang="0">
                    <a:pos x="2057" y="343"/>
                  </a:cxn>
                  <a:cxn ang="0">
                    <a:pos x="2301" y="283"/>
                  </a:cxn>
                  <a:cxn ang="0">
                    <a:pos x="2567" y="223"/>
                  </a:cxn>
                  <a:cxn ang="0">
                    <a:pos x="2849" y="163"/>
                  </a:cxn>
                  <a:cxn ang="0">
                    <a:pos x="2849" y="0"/>
                  </a:cxn>
                  <a:cxn ang="0">
                    <a:pos x="2817" y="16"/>
                  </a:cxn>
                  <a:cxn ang="0">
                    <a:pos x="2773" y="33"/>
                  </a:cxn>
                  <a:cxn ang="0">
                    <a:pos x="2719" y="54"/>
                  </a:cxn>
                  <a:cxn ang="0">
                    <a:pos x="2648" y="76"/>
                  </a:cxn>
                  <a:cxn ang="0">
                    <a:pos x="2572" y="98"/>
                  </a:cxn>
                  <a:cxn ang="0">
                    <a:pos x="2491" y="120"/>
                  </a:cxn>
                  <a:cxn ang="0">
                    <a:pos x="2399" y="147"/>
                  </a:cxn>
                  <a:cxn ang="0">
                    <a:pos x="2301" y="169"/>
                  </a:cxn>
                  <a:cxn ang="0">
                    <a:pos x="2095" y="223"/>
                  </a:cxn>
                  <a:cxn ang="0">
                    <a:pos x="1889" y="277"/>
                  </a:cxn>
                  <a:cxn ang="0">
                    <a:pos x="1688" y="326"/>
                  </a:cxn>
                  <a:cxn ang="0">
                    <a:pos x="1590" y="354"/>
                  </a:cxn>
                  <a:cxn ang="0">
                    <a:pos x="1503" y="381"/>
                  </a:cxn>
                  <a:cxn ang="0">
                    <a:pos x="1107" y="506"/>
                  </a:cxn>
                  <a:cxn ang="0">
                    <a:pos x="912" y="577"/>
                  </a:cxn>
                  <a:cxn ang="0">
                    <a:pos x="727" y="647"/>
                  </a:cxn>
                  <a:cxn ang="0">
                    <a:pos x="548" y="718"/>
                  </a:cxn>
                  <a:cxn ang="0">
                    <a:pos x="380" y="794"/>
                  </a:cxn>
                  <a:cxn ang="0">
                    <a:pos x="228" y="876"/>
                  </a:cxn>
                  <a:cxn ang="0">
                    <a:pos x="92" y="958"/>
                  </a:cxn>
                  <a:cxn ang="0">
                    <a:pos x="92" y="958"/>
                  </a:cxn>
                </a:cxnLst>
                <a:rect l="0" t="0" r="r" b="b"/>
                <a:pathLst>
                  <a:path w="2849" h="969">
                    <a:moveTo>
                      <a:pt x="92" y="958"/>
                    </a:moveTo>
                    <a:lnTo>
                      <a:pt x="0" y="969"/>
                    </a:lnTo>
                    <a:lnTo>
                      <a:pt x="391" y="969"/>
                    </a:lnTo>
                    <a:lnTo>
                      <a:pt x="434" y="947"/>
                    </a:lnTo>
                    <a:lnTo>
                      <a:pt x="483" y="914"/>
                    </a:lnTo>
                    <a:lnTo>
                      <a:pt x="554" y="876"/>
                    </a:lnTo>
                    <a:lnTo>
                      <a:pt x="635" y="838"/>
                    </a:lnTo>
                    <a:lnTo>
                      <a:pt x="727" y="794"/>
                    </a:lnTo>
                    <a:lnTo>
                      <a:pt x="836" y="745"/>
                    </a:lnTo>
                    <a:lnTo>
                      <a:pt x="961" y="696"/>
                    </a:lnTo>
                    <a:lnTo>
                      <a:pt x="1102" y="642"/>
                    </a:lnTo>
                    <a:lnTo>
                      <a:pt x="1259" y="582"/>
                    </a:lnTo>
                    <a:lnTo>
                      <a:pt x="1433" y="522"/>
                    </a:lnTo>
                    <a:lnTo>
                      <a:pt x="1623" y="462"/>
                    </a:lnTo>
                    <a:lnTo>
                      <a:pt x="1829" y="403"/>
                    </a:lnTo>
                    <a:lnTo>
                      <a:pt x="2057" y="343"/>
                    </a:lnTo>
                    <a:lnTo>
                      <a:pt x="2301" y="283"/>
                    </a:lnTo>
                    <a:lnTo>
                      <a:pt x="2567" y="223"/>
                    </a:lnTo>
                    <a:lnTo>
                      <a:pt x="2849" y="163"/>
                    </a:lnTo>
                    <a:lnTo>
                      <a:pt x="2849" y="0"/>
                    </a:lnTo>
                    <a:lnTo>
                      <a:pt x="2817" y="16"/>
                    </a:lnTo>
                    <a:lnTo>
                      <a:pt x="2773" y="33"/>
                    </a:lnTo>
                    <a:lnTo>
                      <a:pt x="2719" y="54"/>
                    </a:lnTo>
                    <a:lnTo>
                      <a:pt x="2648" y="76"/>
                    </a:lnTo>
                    <a:lnTo>
                      <a:pt x="2572" y="98"/>
                    </a:lnTo>
                    <a:lnTo>
                      <a:pt x="2491" y="120"/>
                    </a:lnTo>
                    <a:lnTo>
                      <a:pt x="2399" y="147"/>
                    </a:lnTo>
                    <a:lnTo>
                      <a:pt x="2301" y="169"/>
                    </a:lnTo>
                    <a:lnTo>
                      <a:pt x="2095" y="223"/>
                    </a:lnTo>
                    <a:lnTo>
                      <a:pt x="1889" y="277"/>
                    </a:lnTo>
                    <a:lnTo>
                      <a:pt x="1688" y="326"/>
                    </a:lnTo>
                    <a:lnTo>
                      <a:pt x="1590" y="354"/>
                    </a:lnTo>
                    <a:lnTo>
                      <a:pt x="1503" y="381"/>
                    </a:lnTo>
                    <a:lnTo>
                      <a:pt x="1107" y="506"/>
                    </a:lnTo>
                    <a:lnTo>
                      <a:pt x="912" y="577"/>
                    </a:lnTo>
                    <a:lnTo>
                      <a:pt x="727" y="647"/>
                    </a:lnTo>
                    <a:lnTo>
                      <a:pt x="548" y="718"/>
                    </a:lnTo>
                    <a:lnTo>
                      <a:pt x="380" y="794"/>
                    </a:lnTo>
                    <a:lnTo>
                      <a:pt x="228" y="876"/>
                    </a:lnTo>
                    <a:lnTo>
                      <a:pt x="92" y="958"/>
                    </a:lnTo>
                    <a:lnTo>
                      <a:pt x="92" y="95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1961"/>
                      <a:invGamma/>
                    </a:schemeClr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1" name="Freeform 7"/>
              <p:cNvSpPr>
                <a:spLocks/>
              </p:cNvSpPr>
              <p:nvPr/>
            </p:nvSpPr>
            <p:spPr bwMode="hidden">
              <a:xfrm>
                <a:off x="2748" y="2230"/>
                <a:ext cx="3007" cy="2085"/>
              </a:xfrm>
              <a:custGeom>
                <a:avLst/>
                <a:gdLst/>
                <a:ahLst/>
                <a:cxnLst>
                  <a:cxn ang="0">
                    <a:pos x="1433" y="474"/>
                  </a:cxn>
                  <a:cxn ang="0">
                    <a:pos x="1460" y="528"/>
                  </a:cxn>
                  <a:cxn ang="0">
                    <a:pos x="1541" y="593"/>
                  </a:cxn>
                  <a:cxn ang="0">
                    <a:pos x="1715" y="670"/>
                  </a:cxn>
                  <a:cxn ang="0">
                    <a:pos x="1927" y="735"/>
                  </a:cxn>
                  <a:cxn ang="0">
                    <a:pos x="2155" y="789"/>
                  </a:cxn>
                  <a:cxn ang="0">
                    <a:pos x="2372" y="849"/>
                  </a:cxn>
                  <a:cxn ang="0">
                    <a:pos x="2551" y="920"/>
                  </a:cxn>
                  <a:cxn ang="0">
                    <a:pos x="2638" y="980"/>
                  </a:cxn>
                  <a:cxn ang="0">
                    <a:pos x="2676" y="1029"/>
                  </a:cxn>
                  <a:cxn ang="0">
                    <a:pos x="2681" y="1083"/>
                  </a:cxn>
                  <a:cxn ang="0">
                    <a:pos x="2665" y="1127"/>
                  </a:cxn>
                  <a:cxn ang="0">
                    <a:pos x="2616" y="1170"/>
                  </a:cxn>
                  <a:cxn ang="0">
                    <a:pos x="2545" y="1208"/>
                  </a:cxn>
                  <a:cxn ang="0">
                    <a:pos x="2448" y="1241"/>
                  </a:cxn>
                  <a:cxn ang="0">
                    <a:pos x="2328" y="1274"/>
                  </a:cxn>
                  <a:cxn ang="0">
                    <a:pos x="2106" y="1328"/>
                  </a:cxn>
                  <a:cxn ang="0">
                    <a:pos x="1742" y="1421"/>
                  </a:cxn>
                  <a:cxn ang="0">
                    <a:pos x="1308" y="1540"/>
                  </a:cxn>
                  <a:cxn ang="0">
                    <a:pos x="820" y="1709"/>
                  </a:cxn>
                  <a:cxn ang="0">
                    <a:pos x="282" y="1943"/>
                  </a:cxn>
                  <a:cxn ang="0">
                    <a:pos x="152" y="2085"/>
                  </a:cxn>
                  <a:cxn ang="0">
                    <a:pos x="386" y="1992"/>
                  </a:cxn>
                  <a:cxn ang="0">
                    <a:pos x="700" y="1834"/>
                  </a:cxn>
                  <a:cxn ang="0">
                    <a:pos x="1064" y="1693"/>
                  </a:cxn>
                  <a:cxn ang="0">
                    <a:pos x="1661" y="1497"/>
                  </a:cxn>
                  <a:cxn ang="0">
                    <a:pos x="1845" y="1442"/>
                  </a:cxn>
                  <a:cxn ang="0">
                    <a:pos x="2252" y="1339"/>
                  </a:cxn>
                  <a:cxn ang="0">
                    <a:pos x="2551" y="1263"/>
                  </a:cxn>
                  <a:cxn ang="0">
                    <a:pos x="2730" y="1214"/>
                  </a:cxn>
                  <a:cxn ang="0">
                    <a:pos x="2876" y="1170"/>
                  </a:cxn>
                  <a:cxn ang="0">
                    <a:pos x="2974" y="1132"/>
                  </a:cxn>
                  <a:cxn ang="0">
                    <a:pos x="3007" y="871"/>
                  </a:cxn>
                  <a:cxn ang="0">
                    <a:pos x="2860" y="844"/>
                  </a:cxn>
                  <a:cxn ang="0">
                    <a:pos x="2670" y="806"/>
                  </a:cxn>
                  <a:cxn ang="0">
                    <a:pos x="2458" y="757"/>
                  </a:cxn>
                  <a:cxn ang="0">
                    <a:pos x="2138" y="670"/>
                  </a:cxn>
                  <a:cxn ang="0">
                    <a:pos x="1959" y="604"/>
                  </a:cxn>
                  <a:cxn ang="0">
                    <a:pos x="1824" y="534"/>
                  </a:cxn>
                  <a:cxn ang="0">
                    <a:pos x="1769" y="474"/>
                  </a:cxn>
                  <a:cxn ang="0">
                    <a:pos x="1753" y="436"/>
                  </a:cxn>
                  <a:cxn ang="0">
                    <a:pos x="1780" y="381"/>
                  </a:cxn>
                  <a:cxn ang="0">
                    <a:pos x="1862" y="316"/>
                  </a:cxn>
                  <a:cxn ang="0">
                    <a:pos x="1986" y="267"/>
                  </a:cxn>
                  <a:cxn ang="0">
                    <a:pos x="2149" y="229"/>
                  </a:cxn>
                  <a:cxn ang="0">
                    <a:pos x="2431" y="180"/>
                  </a:cxn>
                  <a:cxn ang="0">
                    <a:pos x="2827" y="125"/>
                  </a:cxn>
                  <a:cxn ang="0">
                    <a:pos x="3007" y="87"/>
                  </a:cxn>
                  <a:cxn ang="0">
                    <a:pos x="2909" y="22"/>
                  </a:cxn>
                  <a:cxn ang="0">
                    <a:pos x="2676" y="66"/>
                  </a:cxn>
                  <a:cxn ang="0">
                    <a:pos x="2285" y="120"/>
                  </a:cxn>
                  <a:cxn ang="0">
                    <a:pos x="2030" y="158"/>
                  </a:cxn>
                  <a:cxn ang="0">
                    <a:pos x="1791" y="202"/>
                  </a:cxn>
                  <a:cxn ang="0">
                    <a:pos x="1601" y="261"/>
                  </a:cxn>
                  <a:cxn ang="0">
                    <a:pos x="1471" y="338"/>
                  </a:cxn>
                  <a:cxn ang="0">
                    <a:pos x="1438" y="387"/>
                  </a:cxn>
                  <a:cxn ang="0">
                    <a:pos x="1427" y="441"/>
                  </a:cxn>
                </a:cxnLst>
                <a:rect l="0" t="0" r="r" b="b"/>
                <a:pathLst>
                  <a:path w="3007" h="2085">
                    <a:moveTo>
                      <a:pt x="1427" y="441"/>
                    </a:moveTo>
                    <a:lnTo>
                      <a:pt x="1433" y="474"/>
                    </a:lnTo>
                    <a:lnTo>
                      <a:pt x="1444" y="501"/>
                    </a:lnTo>
                    <a:lnTo>
                      <a:pt x="1460" y="528"/>
                    </a:lnTo>
                    <a:lnTo>
                      <a:pt x="1482" y="550"/>
                    </a:lnTo>
                    <a:lnTo>
                      <a:pt x="1541" y="593"/>
                    </a:lnTo>
                    <a:lnTo>
                      <a:pt x="1623" y="637"/>
                    </a:lnTo>
                    <a:lnTo>
                      <a:pt x="1715" y="670"/>
                    </a:lnTo>
                    <a:lnTo>
                      <a:pt x="1818" y="702"/>
                    </a:lnTo>
                    <a:lnTo>
                      <a:pt x="1927" y="735"/>
                    </a:lnTo>
                    <a:lnTo>
                      <a:pt x="2041" y="762"/>
                    </a:lnTo>
                    <a:lnTo>
                      <a:pt x="2155" y="789"/>
                    </a:lnTo>
                    <a:lnTo>
                      <a:pt x="2269" y="822"/>
                    </a:lnTo>
                    <a:lnTo>
                      <a:pt x="2372" y="849"/>
                    </a:lnTo>
                    <a:lnTo>
                      <a:pt x="2464" y="882"/>
                    </a:lnTo>
                    <a:lnTo>
                      <a:pt x="2551" y="920"/>
                    </a:lnTo>
                    <a:lnTo>
                      <a:pt x="2616" y="958"/>
                    </a:lnTo>
                    <a:lnTo>
                      <a:pt x="2638" y="980"/>
                    </a:lnTo>
                    <a:lnTo>
                      <a:pt x="2659" y="1007"/>
                    </a:lnTo>
                    <a:lnTo>
                      <a:pt x="2676" y="1029"/>
                    </a:lnTo>
                    <a:lnTo>
                      <a:pt x="2681" y="1056"/>
                    </a:lnTo>
                    <a:lnTo>
                      <a:pt x="2681" y="1083"/>
                    </a:lnTo>
                    <a:lnTo>
                      <a:pt x="2676" y="1105"/>
                    </a:lnTo>
                    <a:lnTo>
                      <a:pt x="2665" y="1127"/>
                    </a:lnTo>
                    <a:lnTo>
                      <a:pt x="2643" y="1149"/>
                    </a:lnTo>
                    <a:lnTo>
                      <a:pt x="2616" y="1170"/>
                    </a:lnTo>
                    <a:lnTo>
                      <a:pt x="2583" y="1187"/>
                    </a:lnTo>
                    <a:lnTo>
                      <a:pt x="2545" y="1208"/>
                    </a:lnTo>
                    <a:lnTo>
                      <a:pt x="2502" y="1225"/>
                    </a:lnTo>
                    <a:lnTo>
                      <a:pt x="2448" y="1241"/>
                    </a:lnTo>
                    <a:lnTo>
                      <a:pt x="2388" y="1257"/>
                    </a:lnTo>
                    <a:lnTo>
                      <a:pt x="2328" y="1274"/>
                    </a:lnTo>
                    <a:lnTo>
                      <a:pt x="2258" y="1290"/>
                    </a:lnTo>
                    <a:lnTo>
                      <a:pt x="2106" y="1328"/>
                    </a:lnTo>
                    <a:lnTo>
                      <a:pt x="1932" y="1372"/>
                    </a:lnTo>
                    <a:lnTo>
                      <a:pt x="1742" y="1421"/>
                    </a:lnTo>
                    <a:lnTo>
                      <a:pt x="1531" y="1475"/>
                    </a:lnTo>
                    <a:lnTo>
                      <a:pt x="1308" y="1540"/>
                    </a:lnTo>
                    <a:lnTo>
                      <a:pt x="1069" y="1617"/>
                    </a:lnTo>
                    <a:lnTo>
                      <a:pt x="820" y="1709"/>
                    </a:lnTo>
                    <a:lnTo>
                      <a:pt x="554" y="1818"/>
                    </a:lnTo>
                    <a:lnTo>
                      <a:pt x="282" y="1943"/>
                    </a:lnTo>
                    <a:lnTo>
                      <a:pt x="0" y="2085"/>
                    </a:lnTo>
                    <a:lnTo>
                      <a:pt x="152" y="2085"/>
                    </a:lnTo>
                    <a:lnTo>
                      <a:pt x="244" y="2074"/>
                    </a:lnTo>
                    <a:lnTo>
                      <a:pt x="386" y="1992"/>
                    </a:lnTo>
                    <a:lnTo>
                      <a:pt x="537" y="1910"/>
                    </a:lnTo>
                    <a:lnTo>
                      <a:pt x="700" y="1834"/>
                    </a:lnTo>
                    <a:lnTo>
                      <a:pt x="879" y="1763"/>
                    </a:lnTo>
                    <a:lnTo>
                      <a:pt x="1064" y="1693"/>
                    </a:lnTo>
                    <a:lnTo>
                      <a:pt x="1259" y="1622"/>
                    </a:lnTo>
                    <a:lnTo>
                      <a:pt x="1661" y="1497"/>
                    </a:lnTo>
                    <a:lnTo>
                      <a:pt x="1748" y="1470"/>
                    </a:lnTo>
                    <a:lnTo>
                      <a:pt x="1845" y="1442"/>
                    </a:lnTo>
                    <a:lnTo>
                      <a:pt x="2046" y="1393"/>
                    </a:lnTo>
                    <a:lnTo>
                      <a:pt x="2252" y="1339"/>
                    </a:lnTo>
                    <a:lnTo>
                      <a:pt x="2458" y="1285"/>
                    </a:lnTo>
                    <a:lnTo>
                      <a:pt x="2551" y="1263"/>
                    </a:lnTo>
                    <a:lnTo>
                      <a:pt x="2643" y="1236"/>
                    </a:lnTo>
                    <a:lnTo>
                      <a:pt x="2730" y="1214"/>
                    </a:lnTo>
                    <a:lnTo>
                      <a:pt x="2806" y="1192"/>
                    </a:lnTo>
                    <a:lnTo>
                      <a:pt x="2876" y="1170"/>
                    </a:lnTo>
                    <a:lnTo>
                      <a:pt x="2931" y="1149"/>
                    </a:lnTo>
                    <a:lnTo>
                      <a:pt x="2974" y="1132"/>
                    </a:lnTo>
                    <a:lnTo>
                      <a:pt x="3007" y="1116"/>
                    </a:lnTo>
                    <a:lnTo>
                      <a:pt x="3007" y="871"/>
                    </a:lnTo>
                    <a:lnTo>
                      <a:pt x="2941" y="860"/>
                    </a:lnTo>
                    <a:lnTo>
                      <a:pt x="2860" y="844"/>
                    </a:lnTo>
                    <a:lnTo>
                      <a:pt x="2773" y="827"/>
                    </a:lnTo>
                    <a:lnTo>
                      <a:pt x="2670" y="806"/>
                    </a:lnTo>
                    <a:lnTo>
                      <a:pt x="2567" y="784"/>
                    </a:lnTo>
                    <a:lnTo>
                      <a:pt x="2458" y="757"/>
                    </a:lnTo>
                    <a:lnTo>
                      <a:pt x="2241" y="702"/>
                    </a:lnTo>
                    <a:lnTo>
                      <a:pt x="2138" y="670"/>
                    </a:lnTo>
                    <a:lnTo>
                      <a:pt x="2046" y="637"/>
                    </a:lnTo>
                    <a:lnTo>
                      <a:pt x="1959" y="604"/>
                    </a:lnTo>
                    <a:lnTo>
                      <a:pt x="1883" y="566"/>
                    </a:lnTo>
                    <a:lnTo>
                      <a:pt x="1824" y="534"/>
                    </a:lnTo>
                    <a:lnTo>
                      <a:pt x="1780" y="495"/>
                    </a:lnTo>
                    <a:lnTo>
                      <a:pt x="1769" y="474"/>
                    </a:lnTo>
                    <a:lnTo>
                      <a:pt x="1758" y="457"/>
                    </a:lnTo>
                    <a:lnTo>
                      <a:pt x="1753" y="436"/>
                    </a:lnTo>
                    <a:lnTo>
                      <a:pt x="1758" y="419"/>
                    </a:lnTo>
                    <a:lnTo>
                      <a:pt x="1780" y="381"/>
                    </a:lnTo>
                    <a:lnTo>
                      <a:pt x="1813" y="343"/>
                    </a:lnTo>
                    <a:lnTo>
                      <a:pt x="1862" y="316"/>
                    </a:lnTo>
                    <a:lnTo>
                      <a:pt x="1921" y="289"/>
                    </a:lnTo>
                    <a:lnTo>
                      <a:pt x="1986" y="267"/>
                    </a:lnTo>
                    <a:lnTo>
                      <a:pt x="2062" y="245"/>
                    </a:lnTo>
                    <a:lnTo>
                      <a:pt x="2149" y="229"/>
                    </a:lnTo>
                    <a:lnTo>
                      <a:pt x="2236" y="213"/>
                    </a:lnTo>
                    <a:lnTo>
                      <a:pt x="2431" y="180"/>
                    </a:lnTo>
                    <a:lnTo>
                      <a:pt x="2627" y="158"/>
                    </a:lnTo>
                    <a:lnTo>
                      <a:pt x="2827" y="125"/>
                    </a:lnTo>
                    <a:lnTo>
                      <a:pt x="2920" y="109"/>
                    </a:lnTo>
                    <a:lnTo>
                      <a:pt x="3007" y="87"/>
                    </a:lnTo>
                    <a:lnTo>
                      <a:pt x="3007" y="0"/>
                    </a:lnTo>
                    <a:lnTo>
                      <a:pt x="2909" y="22"/>
                    </a:lnTo>
                    <a:lnTo>
                      <a:pt x="2795" y="44"/>
                    </a:lnTo>
                    <a:lnTo>
                      <a:pt x="2676" y="66"/>
                    </a:lnTo>
                    <a:lnTo>
                      <a:pt x="2551" y="82"/>
                    </a:lnTo>
                    <a:lnTo>
                      <a:pt x="2285" y="120"/>
                    </a:lnTo>
                    <a:lnTo>
                      <a:pt x="2155" y="136"/>
                    </a:lnTo>
                    <a:lnTo>
                      <a:pt x="2030" y="158"/>
                    </a:lnTo>
                    <a:lnTo>
                      <a:pt x="1905" y="174"/>
                    </a:lnTo>
                    <a:lnTo>
                      <a:pt x="1791" y="202"/>
                    </a:lnTo>
                    <a:lnTo>
                      <a:pt x="1688" y="229"/>
                    </a:lnTo>
                    <a:lnTo>
                      <a:pt x="1601" y="261"/>
                    </a:lnTo>
                    <a:lnTo>
                      <a:pt x="1525" y="300"/>
                    </a:lnTo>
                    <a:lnTo>
                      <a:pt x="1471" y="338"/>
                    </a:lnTo>
                    <a:lnTo>
                      <a:pt x="1455" y="359"/>
                    </a:lnTo>
                    <a:lnTo>
                      <a:pt x="1438" y="387"/>
                    </a:lnTo>
                    <a:lnTo>
                      <a:pt x="1427" y="414"/>
                    </a:lnTo>
                    <a:lnTo>
                      <a:pt x="1427" y="441"/>
                    </a:lnTo>
                    <a:lnTo>
                      <a:pt x="1427" y="441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2" name="Freeform 8"/>
              <p:cNvSpPr>
                <a:spLocks/>
              </p:cNvSpPr>
              <p:nvPr/>
            </p:nvSpPr>
            <p:spPr bwMode="hidden">
              <a:xfrm>
                <a:off x="4501" y="2317"/>
                <a:ext cx="1248" cy="539"/>
              </a:xfrm>
              <a:custGeom>
                <a:avLst/>
                <a:gdLst/>
                <a:ahLst/>
                <a:cxnLst>
                  <a:cxn ang="0">
                    <a:pos x="0" y="332"/>
                  </a:cxn>
                  <a:cxn ang="0">
                    <a:pos x="0" y="360"/>
                  </a:cxn>
                  <a:cxn ang="0">
                    <a:pos x="5" y="387"/>
                  </a:cxn>
                  <a:cxn ang="0">
                    <a:pos x="27" y="414"/>
                  </a:cxn>
                  <a:cxn ang="0">
                    <a:pos x="54" y="436"/>
                  </a:cxn>
                  <a:cxn ang="0">
                    <a:pos x="92" y="463"/>
                  </a:cxn>
                  <a:cxn ang="0">
                    <a:pos x="141" y="490"/>
                  </a:cxn>
                  <a:cxn ang="0">
                    <a:pos x="195" y="512"/>
                  </a:cxn>
                  <a:cxn ang="0">
                    <a:pos x="255" y="539"/>
                  </a:cxn>
                  <a:cxn ang="0">
                    <a:pos x="212" y="517"/>
                  </a:cxn>
                  <a:cxn ang="0">
                    <a:pos x="179" y="490"/>
                  </a:cxn>
                  <a:cxn ang="0">
                    <a:pos x="157" y="468"/>
                  </a:cxn>
                  <a:cxn ang="0">
                    <a:pos x="141" y="447"/>
                  </a:cxn>
                  <a:cxn ang="0">
                    <a:pos x="136" y="425"/>
                  </a:cxn>
                  <a:cxn ang="0">
                    <a:pos x="136" y="403"/>
                  </a:cxn>
                  <a:cxn ang="0">
                    <a:pos x="141" y="381"/>
                  </a:cxn>
                  <a:cxn ang="0">
                    <a:pos x="157" y="365"/>
                  </a:cxn>
                  <a:cxn ang="0">
                    <a:pos x="179" y="343"/>
                  </a:cxn>
                  <a:cxn ang="0">
                    <a:pos x="201" y="327"/>
                  </a:cxn>
                  <a:cxn ang="0">
                    <a:pos x="266" y="294"/>
                  </a:cxn>
                  <a:cxn ang="0">
                    <a:pos x="353" y="262"/>
                  </a:cxn>
                  <a:cxn ang="0">
                    <a:pos x="445" y="234"/>
                  </a:cxn>
                  <a:cxn ang="0">
                    <a:pos x="554" y="213"/>
                  </a:cxn>
                  <a:cxn ang="0">
                    <a:pos x="662" y="191"/>
                  </a:cxn>
                  <a:cxn ang="0">
                    <a:pos x="890" y="153"/>
                  </a:cxn>
                  <a:cxn ang="0">
                    <a:pos x="993" y="136"/>
                  </a:cxn>
                  <a:cxn ang="0">
                    <a:pos x="1091" y="120"/>
                  </a:cxn>
                  <a:cxn ang="0">
                    <a:pos x="1178" y="115"/>
                  </a:cxn>
                  <a:cxn ang="0">
                    <a:pos x="1248" y="104"/>
                  </a:cxn>
                  <a:cxn ang="0">
                    <a:pos x="1248" y="0"/>
                  </a:cxn>
                  <a:cxn ang="0">
                    <a:pos x="1161" y="22"/>
                  </a:cxn>
                  <a:cxn ang="0">
                    <a:pos x="1069" y="38"/>
                  </a:cxn>
                  <a:cxn ang="0">
                    <a:pos x="874" y="71"/>
                  </a:cxn>
                  <a:cxn ang="0">
                    <a:pos x="673" y="93"/>
                  </a:cxn>
                  <a:cxn ang="0">
                    <a:pos x="483" y="126"/>
                  </a:cxn>
                  <a:cxn ang="0">
                    <a:pos x="391" y="142"/>
                  </a:cxn>
                  <a:cxn ang="0">
                    <a:pos x="309" y="158"/>
                  </a:cxn>
                  <a:cxn ang="0">
                    <a:pos x="228" y="180"/>
                  </a:cxn>
                  <a:cxn ang="0">
                    <a:pos x="163" y="202"/>
                  </a:cxn>
                  <a:cxn ang="0">
                    <a:pos x="103" y="229"/>
                  </a:cxn>
                  <a:cxn ang="0">
                    <a:pos x="54" y="256"/>
                  </a:cxn>
                  <a:cxn ang="0">
                    <a:pos x="22" y="294"/>
                  </a:cxn>
                  <a:cxn ang="0">
                    <a:pos x="0" y="332"/>
                  </a:cxn>
                  <a:cxn ang="0">
                    <a:pos x="0" y="332"/>
                  </a:cxn>
                </a:cxnLst>
                <a:rect l="0" t="0" r="r" b="b"/>
                <a:pathLst>
                  <a:path w="1248" h="539">
                    <a:moveTo>
                      <a:pt x="0" y="332"/>
                    </a:moveTo>
                    <a:lnTo>
                      <a:pt x="0" y="360"/>
                    </a:lnTo>
                    <a:lnTo>
                      <a:pt x="5" y="387"/>
                    </a:lnTo>
                    <a:lnTo>
                      <a:pt x="27" y="414"/>
                    </a:lnTo>
                    <a:lnTo>
                      <a:pt x="54" y="436"/>
                    </a:lnTo>
                    <a:lnTo>
                      <a:pt x="92" y="463"/>
                    </a:lnTo>
                    <a:lnTo>
                      <a:pt x="141" y="490"/>
                    </a:lnTo>
                    <a:lnTo>
                      <a:pt x="195" y="512"/>
                    </a:lnTo>
                    <a:lnTo>
                      <a:pt x="255" y="539"/>
                    </a:lnTo>
                    <a:lnTo>
                      <a:pt x="212" y="517"/>
                    </a:lnTo>
                    <a:lnTo>
                      <a:pt x="179" y="490"/>
                    </a:lnTo>
                    <a:lnTo>
                      <a:pt x="157" y="468"/>
                    </a:lnTo>
                    <a:lnTo>
                      <a:pt x="141" y="447"/>
                    </a:lnTo>
                    <a:lnTo>
                      <a:pt x="136" y="425"/>
                    </a:lnTo>
                    <a:lnTo>
                      <a:pt x="136" y="403"/>
                    </a:lnTo>
                    <a:lnTo>
                      <a:pt x="141" y="381"/>
                    </a:lnTo>
                    <a:lnTo>
                      <a:pt x="157" y="365"/>
                    </a:lnTo>
                    <a:lnTo>
                      <a:pt x="179" y="343"/>
                    </a:lnTo>
                    <a:lnTo>
                      <a:pt x="201" y="327"/>
                    </a:lnTo>
                    <a:lnTo>
                      <a:pt x="266" y="294"/>
                    </a:lnTo>
                    <a:lnTo>
                      <a:pt x="353" y="262"/>
                    </a:lnTo>
                    <a:lnTo>
                      <a:pt x="445" y="234"/>
                    </a:lnTo>
                    <a:lnTo>
                      <a:pt x="554" y="213"/>
                    </a:lnTo>
                    <a:lnTo>
                      <a:pt x="662" y="191"/>
                    </a:lnTo>
                    <a:lnTo>
                      <a:pt x="890" y="153"/>
                    </a:lnTo>
                    <a:lnTo>
                      <a:pt x="993" y="136"/>
                    </a:lnTo>
                    <a:lnTo>
                      <a:pt x="1091" y="120"/>
                    </a:lnTo>
                    <a:lnTo>
                      <a:pt x="1178" y="115"/>
                    </a:lnTo>
                    <a:lnTo>
                      <a:pt x="1248" y="104"/>
                    </a:lnTo>
                    <a:lnTo>
                      <a:pt x="1248" y="0"/>
                    </a:lnTo>
                    <a:lnTo>
                      <a:pt x="1161" y="22"/>
                    </a:lnTo>
                    <a:lnTo>
                      <a:pt x="1069" y="38"/>
                    </a:lnTo>
                    <a:lnTo>
                      <a:pt x="874" y="71"/>
                    </a:lnTo>
                    <a:lnTo>
                      <a:pt x="673" y="93"/>
                    </a:lnTo>
                    <a:lnTo>
                      <a:pt x="483" y="126"/>
                    </a:lnTo>
                    <a:lnTo>
                      <a:pt x="391" y="142"/>
                    </a:lnTo>
                    <a:lnTo>
                      <a:pt x="309" y="158"/>
                    </a:lnTo>
                    <a:lnTo>
                      <a:pt x="228" y="180"/>
                    </a:lnTo>
                    <a:lnTo>
                      <a:pt x="163" y="202"/>
                    </a:lnTo>
                    <a:lnTo>
                      <a:pt x="103" y="229"/>
                    </a:lnTo>
                    <a:lnTo>
                      <a:pt x="54" y="256"/>
                    </a:lnTo>
                    <a:lnTo>
                      <a:pt x="22" y="294"/>
                    </a:lnTo>
                    <a:lnTo>
                      <a:pt x="0" y="332"/>
                    </a:lnTo>
                    <a:lnTo>
                      <a:pt x="0" y="33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7843"/>
                      <a:invGamma/>
                    </a:schemeClr>
                  </a:gs>
                  <a:gs pos="100000">
                    <a:schemeClr val="bg1"/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</p:grpSp>
        <p:sp>
          <p:nvSpPr>
            <p:cNvPr id="6" name="Freeform 9"/>
            <p:cNvSpPr>
              <a:spLocks/>
            </p:cNvSpPr>
            <p:nvPr/>
          </p:nvSpPr>
          <p:spPr bwMode="hidden">
            <a:xfrm>
              <a:off x="3322" y="1341"/>
              <a:ext cx="1825" cy="1537"/>
            </a:xfrm>
            <a:custGeom>
              <a:avLst/>
              <a:gdLst/>
              <a:ahLst/>
              <a:cxnLst>
                <a:cxn ang="0">
                  <a:pos x="982" y="1061"/>
                </a:cxn>
                <a:cxn ang="0">
                  <a:pos x="1357" y="1012"/>
                </a:cxn>
                <a:cxn ang="0">
                  <a:pos x="1666" y="957"/>
                </a:cxn>
                <a:cxn ang="0">
                  <a:pos x="1916" y="897"/>
                </a:cxn>
                <a:cxn ang="0">
                  <a:pos x="2100" y="832"/>
                </a:cxn>
                <a:cxn ang="0">
                  <a:pos x="2220" y="756"/>
                </a:cxn>
                <a:cxn ang="0">
                  <a:pos x="2285" y="669"/>
                </a:cxn>
                <a:cxn ang="0">
                  <a:pos x="2290" y="560"/>
                </a:cxn>
                <a:cxn ang="0">
                  <a:pos x="2241" y="457"/>
                </a:cxn>
                <a:cxn ang="0">
                  <a:pos x="2144" y="364"/>
                </a:cxn>
                <a:cxn ang="0">
                  <a:pos x="2008" y="277"/>
                </a:cxn>
                <a:cxn ang="0">
                  <a:pos x="1769" y="157"/>
                </a:cxn>
                <a:cxn ang="0">
                  <a:pos x="1612" y="92"/>
                </a:cxn>
                <a:cxn ang="0">
                  <a:pos x="1476" y="43"/>
                </a:cxn>
                <a:cxn ang="0">
                  <a:pos x="1384" y="10"/>
                </a:cxn>
                <a:cxn ang="0">
                  <a:pos x="1346" y="0"/>
                </a:cxn>
                <a:cxn ang="0">
                  <a:pos x="1655" y="119"/>
                </a:cxn>
                <a:cxn ang="0">
                  <a:pos x="1948" y="255"/>
                </a:cxn>
                <a:cxn ang="0">
                  <a:pos x="2068" y="326"/>
                </a:cxn>
                <a:cxn ang="0">
                  <a:pos x="2171" y="402"/>
                </a:cxn>
                <a:cxn ang="0">
                  <a:pos x="2236" y="478"/>
                </a:cxn>
                <a:cxn ang="0">
                  <a:pos x="2263" y="560"/>
                </a:cxn>
                <a:cxn ang="0">
                  <a:pos x="2241" y="636"/>
                </a:cxn>
                <a:cxn ang="0">
                  <a:pos x="2171" y="702"/>
                </a:cxn>
                <a:cxn ang="0">
                  <a:pos x="2062" y="756"/>
                </a:cxn>
                <a:cxn ang="0">
                  <a:pos x="1921" y="800"/>
                </a:cxn>
                <a:cxn ang="0">
                  <a:pos x="1748" y="843"/>
                </a:cxn>
                <a:cxn ang="0">
                  <a:pos x="1351" y="908"/>
                </a:cxn>
                <a:cxn ang="0">
                  <a:pos x="923" y="968"/>
                </a:cxn>
                <a:cxn ang="0">
                  <a:pos x="521" y="1028"/>
                </a:cxn>
                <a:cxn ang="0">
                  <a:pos x="353" y="1066"/>
                </a:cxn>
                <a:cxn ang="0">
                  <a:pos x="206" y="1104"/>
                </a:cxn>
                <a:cxn ang="0">
                  <a:pos x="92" y="1148"/>
                </a:cxn>
                <a:cxn ang="0">
                  <a:pos x="22" y="1202"/>
                </a:cxn>
                <a:cxn ang="0">
                  <a:pos x="0" y="1262"/>
                </a:cxn>
                <a:cxn ang="0">
                  <a:pos x="27" y="1327"/>
                </a:cxn>
                <a:cxn ang="0">
                  <a:pos x="98" y="1382"/>
                </a:cxn>
                <a:cxn ang="0">
                  <a:pos x="196" y="1425"/>
                </a:cxn>
                <a:cxn ang="0">
                  <a:pos x="326" y="1469"/>
                </a:cxn>
                <a:cxn ang="0">
                  <a:pos x="217" y="1414"/>
                </a:cxn>
                <a:cxn ang="0">
                  <a:pos x="147" y="1360"/>
                </a:cxn>
                <a:cxn ang="0">
                  <a:pos x="120" y="1306"/>
                </a:cxn>
                <a:cxn ang="0">
                  <a:pos x="141" y="1257"/>
                </a:cxn>
                <a:cxn ang="0">
                  <a:pos x="212" y="1208"/>
                </a:cxn>
                <a:cxn ang="0">
                  <a:pos x="342" y="1164"/>
                </a:cxn>
                <a:cxn ang="0">
                  <a:pos x="527" y="1121"/>
                </a:cxn>
                <a:cxn ang="0">
                  <a:pos x="771" y="1088"/>
                </a:cxn>
              </a:cxnLst>
              <a:rect l="0" t="0" r="r" b="b"/>
              <a:pathLst>
                <a:path w="2296" h="1469">
                  <a:moveTo>
                    <a:pt x="771" y="1088"/>
                  </a:moveTo>
                  <a:lnTo>
                    <a:pt x="982" y="1061"/>
                  </a:lnTo>
                  <a:lnTo>
                    <a:pt x="1178" y="1034"/>
                  </a:lnTo>
                  <a:lnTo>
                    <a:pt x="1357" y="1012"/>
                  </a:lnTo>
                  <a:lnTo>
                    <a:pt x="1520" y="985"/>
                  </a:lnTo>
                  <a:lnTo>
                    <a:pt x="1666" y="957"/>
                  </a:lnTo>
                  <a:lnTo>
                    <a:pt x="1796" y="930"/>
                  </a:lnTo>
                  <a:lnTo>
                    <a:pt x="1916" y="897"/>
                  </a:lnTo>
                  <a:lnTo>
                    <a:pt x="2013" y="870"/>
                  </a:lnTo>
                  <a:lnTo>
                    <a:pt x="2100" y="832"/>
                  </a:lnTo>
                  <a:lnTo>
                    <a:pt x="2171" y="800"/>
                  </a:lnTo>
                  <a:lnTo>
                    <a:pt x="2220" y="756"/>
                  </a:lnTo>
                  <a:lnTo>
                    <a:pt x="2263" y="712"/>
                  </a:lnTo>
                  <a:lnTo>
                    <a:pt x="2285" y="669"/>
                  </a:lnTo>
                  <a:lnTo>
                    <a:pt x="2296" y="614"/>
                  </a:lnTo>
                  <a:lnTo>
                    <a:pt x="2290" y="560"/>
                  </a:lnTo>
                  <a:lnTo>
                    <a:pt x="2269" y="500"/>
                  </a:lnTo>
                  <a:lnTo>
                    <a:pt x="2241" y="457"/>
                  </a:lnTo>
                  <a:lnTo>
                    <a:pt x="2198" y="408"/>
                  </a:lnTo>
                  <a:lnTo>
                    <a:pt x="2144" y="364"/>
                  </a:lnTo>
                  <a:lnTo>
                    <a:pt x="2079" y="321"/>
                  </a:lnTo>
                  <a:lnTo>
                    <a:pt x="2008" y="277"/>
                  </a:lnTo>
                  <a:lnTo>
                    <a:pt x="1927" y="234"/>
                  </a:lnTo>
                  <a:lnTo>
                    <a:pt x="1769" y="157"/>
                  </a:lnTo>
                  <a:lnTo>
                    <a:pt x="1688" y="125"/>
                  </a:lnTo>
                  <a:lnTo>
                    <a:pt x="1612" y="92"/>
                  </a:lnTo>
                  <a:lnTo>
                    <a:pt x="1536" y="65"/>
                  </a:lnTo>
                  <a:lnTo>
                    <a:pt x="1476" y="43"/>
                  </a:lnTo>
                  <a:lnTo>
                    <a:pt x="1422" y="27"/>
                  </a:lnTo>
                  <a:lnTo>
                    <a:pt x="1384" y="10"/>
                  </a:lnTo>
                  <a:lnTo>
                    <a:pt x="1357" y="5"/>
                  </a:lnTo>
                  <a:lnTo>
                    <a:pt x="1346" y="0"/>
                  </a:lnTo>
                  <a:lnTo>
                    <a:pt x="1498" y="54"/>
                  </a:lnTo>
                  <a:lnTo>
                    <a:pt x="1655" y="119"/>
                  </a:lnTo>
                  <a:lnTo>
                    <a:pt x="1807" y="185"/>
                  </a:lnTo>
                  <a:lnTo>
                    <a:pt x="1948" y="255"/>
                  </a:lnTo>
                  <a:lnTo>
                    <a:pt x="2013" y="288"/>
                  </a:lnTo>
                  <a:lnTo>
                    <a:pt x="2068" y="326"/>
                  </a:lnTo>
                  <a:lnTo>
                    <a:pt x="2122" y="364"/>
                  </a:lnTo>
                  <a:lnTo>
                    <a:pt x="2171" y="402"/>
                  </a:lnTo>
                  <a:lnTo>
                    <a:pt x="2209" y="440"/>
                  </a:lnTo>
                  <a:lnTo>
                    <a:pt x="2236" y="478"/>
                  </a:lnTo>
                  <a:lnTo>
                    <a:pt x="2252" y="522"/>
                  </a:lnTo>
                  <a:lnTo>
                    <a:pt x="2263" y="560"/>
                  </a:lnTo>
                  <a:lnTo>
                    <a:pt x="2258" y="598"/>
                  </a:lnTo>
                  <a:lnTo>
                    <a:pt x="2241" y="636"/>
                  </a:lnTo>
                  <a:lnTo>
                    <a:pt x="2214" y="669"/>
                  </a:lnTo>
                  <a:lnTo>
                    <a:pt x="2171" y="702"/>
                  </a:lnTo>
                  <a:lnTo>
                    <a:pt x="2122" y="729"/>
                  </a:lnTo>
                  <a:lnTo>
                    <a:pt x="2062" y="756"/>
                  </a:lnTo>
                  <a:lnTo>
                    <a:pt x="1997" y="778"/>
                  </a:lnTo>
                  <a:lnTo>
                    <a:pt x="1921" y="800"/>
                  </a:lnTo>
                  <a:lnTo>
                    <a:pt x="1834" y="821"/>
                  </a:lnTo>
                  <a:lnTo>
                    <a:pt x="1748" y="843"/>
                  </a:lnTo>
                  <a:lnTo>
                    <a:pt x="1552" y="876"/>
                  </a:lnTo>
                  <a:lnTo>
                    <a:pt x="1351" y="908"/>
                  </a:lnTo>
                  <a:lnTo>
                    <a:pt x="1134" y="941"/>
                  </a:lnTo>
                  <a:lnTo>
                    <a:pt x="923" y="968"/>
                  </a:lnTo>
                  <a:lnTo>
                    <a:pt x="716" y="995"/>
                  </a:lnTo>
                  <a:lnTo>
                    <a:pt x="521" y="1028"/>
                  </a:lnTo>
                  <a:lnTo>
                    <a:pt x="434" y="1044"/>
                  </a:lnTo>
                  <a:lnTo>
                    <a:pt x="353" y="1066"/>
                  </a:lnTo>
                  <a:lnTo>
                    <a:pt x="277" y="1082"/>
                  </a:lnTo>
                  <a:lnTo>
                    <a:pt x="206" y="1104"/>
                  </a:lnTo>
                  <a:lnTo>
                    <a:pt x="147" y="1126"/>
                  </a:lnTo>
                  <a:lnTo>
                    <a:pt x="92" y="1148"/>
                  </a:lnTo>
                  <a:lnTo>
                    <a:pt x="54" y="1175"/>
                  </a:lnTo>
                  <a:lnTo>
                    <a:pt x="22" y="1202"/>
                  </a:lnTo>
                  <a:lnTo>
                    <a:pt x="6" y="1229"/>
                  </a:lnTo>
                  <a:lnTo>
                    <a:pt x="0" y="1262"/>
                  </a:lnTo>
                  <a:lnTo>
                    <a:pt x="11" y="1295"/>
                  </a:lnTo>
                  <a:lnTo>
                    <a:pt x="27" y="1327"/>
                  </a:lnTo>
                  <a:lnTo>
                    <a:pt x="54" y="1355"/>
                  </a:lnTo>
                  <a:lnTo>
                    <a:pt x="98" y="1382"/>
                  </a:lnTo>
                  <a:lnTo>
                    <a:pt x="141" y="1404"/>
                  </a:lnTo>
                  <a:lnTo>
                    <a:pt x="196" y="1425"/>
                  </a:lnTo>
                  <a:lnTo>
                    <a:pt x="261" y="1447"/>
                  </a:lnTo>
                  <a:lnTo>
                    <a:pt x="326" y="1469"/>
                  </a:lnTo>
                  <a:lnTo>
                    <a:pt x="266" y="1442"/>
                  </a:lnTo>
                  <a:lnTo>
                    <a:pt x="217" y="1414"/>
                  </a:lnTo>
                  <a:lnTo>
                    <a:pt x="174" y="1387"/>
                  </a:lnTo>
                  <a:lnTo>
                    <a:pt x="147" y="1360"/>
                  </a:lnTo>
                  <a:lnTo>
                    <a:pt x="125" y="1333"/>
                  </a:lnTo>
                  <a:lnTo>
                    <a:pt x="120" y="1306"/>
                  </a:lnTo>
                  <a:lnTo>
                    <a:pt x="125" y="1278"/>
                  </a:lnTo>
                  <a:lnTo>
                    <a:pt x="141" y="1257"/>
                  </a:lnTo>
                  <a:lnTo>
                    <a:pt x="174" y="1229"/>
                  </a:lnTo>
                  <a:lnTo>
                    <a:pt x="212" y="1208"/>
                  </a:lnTo>
                  <a:lnTo>
                    <a:pt x="272" y="1186"/>
                  </a:lnTo>
                  <a:lnTo>
                    <a:pt x="342" y="1164"/>
                  </a:lnTo>
                  <a:lnTo>
                    <a:pt x="423" y="1142"/>
                  </a:lnTo>
                  <a:lnTo>
                    <a:pt x="527" y="1121"/>
                  </a:lnTo>
                  <a:lnTo>
                    <a:pt x="641" y="1104"/>
                  </a:lnTo>
                  <a:lnTo>
                    <a:pt x="771" y="1088"/>
                  </a:lnTo>
                  <a:lnTo>
                    <a:pt x="771" y="108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7" name="Freeform 10"/>
            <p:cNvSpPr>
              <a:spLocks/>
            </p:cNvSpPr>
            <p:nvPr/>
          </p:nvSpPr>
          <p:spPr bwMode="hidden">
            <a:xfrm>
              <a:off x="0" y="0"/>
              <a:ext cx="5758" cy="177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906"/>
                </a:cxn>
                <a:cxn ang="0">
                  <a:pos x="5740" y="1906"/>
                </a:cxn>
                <a:cxn ang="0">
                  <a:pos x="574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5740" h="1906">
                  <a:moveTo>
                    <a:pt x="0" y="0"/>
                  </a:moveTo>
                  <a:lnTo>
                    <a:pt x="0" y="1906"/>
                  </a:lnTo>
                  <a:lnTo>
                    <a:pt x="5740" y="1906"/>
                  </a:lnTo>
                  <a:lnTo>
                    <a:pt x="574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FFFFFF"/>
                </a:solidFill>
              </a:endParaRPr>
            </a:p>
          </p:txBody>
        </p:sp>
      </p:grpSp>
      <p:sp>
        <p:nvSpPr>
          <p:cNvPr id="5131" name="Rectangle 11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736725"/>
            <a:ext cx="7772400" cy="1920875"/>
          </a:xfrm>
        </p:spPr>
        <p:txBody>
          <a:bodyPr/>
          <a:lstStyle>
            <a:lvl1pPr>
              <a:defRPr sz="6000"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5132" name="Rectangle 12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13" name="Rectangle 13"/>
          <p:cNvSpPr>
            <a:spLocks noGrp="1" noChangeArrowheads="1"/>
          </p:cNvSpPr>
          <p:nvPr>
            <p:ph type="dt" sz="quarter" idx="10"/>
          </p:nvPr>
        </p:nvSpPr>
        <p:spPr>
          <a:xfrm>
            <a:off x="457200" y="6248400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srgbClr val="FFFFFF"/>
              </a:solidFill>
            </a:endParaRPr>
          </a:p>
        </p:txBody>
      </p:sp>
      <p:sp>
        <p:nvSpPr>
          <p:cNvPr id="14" name="Rectangle 14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5157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srgbClr val="FFFFFF"/>
              </a:solidFill>
            </a:endParaRPr>
          </a:p>
        </p:txBody>
      </p:sp>
      <p:sp>
        <p:nvSpPr>
          <p:cNvPr id="15" name="Rectangle 15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54750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D5FC122-9BC1-4BA4-B341-62C8F91BE10D}" type="slidenum">
              <a:rPr lang="pt-BR">
                <a:solidFill>
                  <a:srgbClr val="FFFFFF"/>
                </a:solidFill>
              </a:rPr>
              <a:pPr>
                <a:defRPr/>
              </a:pPr>
              <a:t>‹nº›</a:t>
            </a:fld>
            <a:endParaRPr lang="pt-BR">
              <a:solidFill>
                <a:srgbClr val="FFFFFF"/>
              </a:solidFill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  <a:endParaRPr lang="en-US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srgbClr val="FFFFFF"/>
              </a:solidFill>
            </a:endParaRPr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CC948D-16CE-4EAE-B926-4DE2A7F59474}" type="slidenum">
              <a:rPr lang="pt-BR">
                <a:solidFill>
                  <a:srgbClr val="FFFFFF"/>
                </a:solidFill>
              </a:rPr>
              <a:pPr>
                <a:defRPr/>
              </a:pPr>
              <a:t>‹nº›</a:t>
            </a:fld>
            <a:endParaRPr lang="pt-BR">
              <a:solidFill>
                <a:srgbClr val="FFFFFF"/>
              </a:solidFill>
            </a:endParaRPr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srgbClr val="FFFFFF"/>
              </a:solidFill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/>
              <a:t>Clique para editar o estilo do título mestre</a:t>
            </a:r>
            <a:endParaRPr lang="en-US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srgbClr val="FFFFFF"/>
              </a:solidFill>
            </a:endParaRPr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E4230C-4B7C-4B86-9E71-C0300253455F}" type="slidenum">
              <a:rPr lang="pt-BR">
                <a:solidFill>
                  <a:srgbClr val="FFFFFF"/>
                </a:solidFill>
              </a:rPr>
              <a:pPr>
                <a:defRPr/>
              </a:pPr>
              <a:t>‹nº›</a:t>
            </a:fld>
            <a:endParaRPr lang="pt-BR">
              <a:solidFill>
                <a:srgbClr val="FFFFFF"/>
              </a:solidFill>
            </a:endParaRPr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srgbClr val="FFFFFF"/>
              </a:solidFill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  <a:endParaRPr lang="en-US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/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srgbClr val="FFFFFF"/>
              </a:solidFill>
            </a:endParaRPr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00A5C6-7CD3-4CDF-807C-51F59EB3094F}" type="slidenum">
              <a:rPr lang="pt-BR">
                <a:solidFill>
                  <a:srgbClr val="FFFFFF"/>
                </a:solidFill>
              </a:rPr>
              <a:pPr>
                <a:defRPr/>
              </a:pPr>
              <a:t>‹nº›</a:t>
            </a:fld>
            <a:endParaRPr lang="pt-BR">
              <a:solidFill>
                <a:srgbClr val="FFFFFF"/>
              </a:solidFill>
            </a:endParaRPr>
          </a:p>
        </p:txBody>
      </p:sp>
      <p:sp>
        <p:nvSpPr>
          <p:cNvPr id="7" name="Rectangle 14"/>
          <p:cNvSpPr>
            <a:spLocks noGrp="1" noChangeArrowheads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srgbClr val="FFFFFF"/>
              </a:solidFill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/>
              <a:t>Clique para editar o estilo do título mestre</a:t>
            </a:r>
            <a:endParaRPr lang="en-US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/>
          </a:p>
        </p:txBody>
      </p:sp>
      <p:sp>
        <p:nvSpPr>
          <p:cNvPr id="7" name="Rectangle 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srgbClr val="FFFFFF"/>
              </a:solidFill>
            </a:endParaRPr>
          </a:p>
        </p:txBody>
      </p:sp>
      <p:sp>
        <p:nvSpPr>
          <p:cNvPr id="8" name="Rectangle 3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3E6909-5F8E-47A0-9106-60F2DC4FB591}" type="slidenum">
              <a:rPr lang="pt-BR">
                <a:solidFill>
                  <a:srgbClr val="FFFFFF"/>
                </a:solidFill>
              </a:rPr>
              <a:pPr>
                <a:defRPr/>
              </a:pPr>
              <a:t>‹nº›</a:t>
            </a:fld>
            <a:endParaRPr lang="pt-BR">
              <a:solidFill>
                <a:srgbClr val="FFFFFF"/>
              </a:solidFill>
            </a:endParaRPr>
          </a:p>
        </p:txBody>
      </p:sp>
      <p:sp>
        <p:nvSpPr>
          <p:cNvPr id="9" name="Rectangle 14"/>
          <p:cNvSpPr>
            <a:spLocks noGrp="1" noChangeArrowheads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srgbClr val="FFFFFF"/>
              </a:solidFill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  <a:endParaRPr lang="en-US"/>
          </a:p>
        </p:txBody>
      </p:sp>
      <p:sp>
        <p:nvSpPr>
          <p:cNvPr id="3" name="Rectangle 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srgbClr val="FFFFFF"/>
              </a:solidFill>
            </a:endParaRPr>
          </a:p>
        </p:txBody>
      </p:sp>
      <p:sp>
        <p:nvSpPr>
          <p:cNvPr id="4" name="Rectangle 3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5A33C9-D259-4249-9449-D33BE754664A}" type="slidenum">
              <a:rPr lang="pt-BR">
                <a:solidFill>
                  <a:srgbClr val="FFFFFF"/>
                </a:solidFill>
              </a:rPr>
              <a:pPr>
                <a:defRPr/>
              </a:pPr>
              <a:t>‹nº›</a:t>
            </a:fld>
            <a:endParaRPr lang="pt-BR">
              <a:solidFill>
                <a:srgbClr val="FFFFFF"/>
              </a:solidFill>
            </a:endParaRPr>
          </a:p>
        </p:txBody>
      </p:sp>
      <p:sp>
        <p:nvSpPr>
          <p:cNvPr id="5" name="Rectangle 14"/>
          <p:cNvSpPr>
            <a:spLocks noGrp="1" noChangeArrowheads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srgbClr val="FFFFFF"/>
              </a:solidFill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srgbClr val="FFFFFF"/>
              </a:solidFill>
            </a:endParaRPr>
          </a:p>
        </p:txBody>
      </p:sp>
      <p:sp>
        <p:nvSpPr>
          <p:cNvPr id="3" name="Rectangle 3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DA93ED-668B-401E-9A68-175CE207DCC2}" type="slidenum">
              <a:rPr lang="pt-BR">
                <a:solidFill>
                  <a:srgbClr val="FFFFFF"/>
                </a:solidFill>
              </a:rPr>
              <a:pPr>
                <a:defRPr/>
              </a:pPr>
              <a:t>‹nº›</a:t>
            </a:fld>
            <a:endParaRPr lang="pt-BR">
              <a:solidFill>
                <a:srgbClr val="FFFFFF"/>
              </a:solidFill>
            </a:endParaRPr>
          </a:p>
        </p:txBody>
      </p:sp>
      <p:sp>
        <p:nvSpPr>
          <p:cNvPr id="4" name="Rectangle 14"/>
          <p:cNvSpPr>
            <a:spLocks noGrp="1" noChangeArrowheads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srgbClr val="FFFFFF"/>
              </a:solidFill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/>
              <a:t>Clique para editar o estilo do título mestre</a:t>
            </a:r>
            <a:endParaRPr lang="en-US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srgbClr val="FFFFFF"/>
              </a:solidFill>
            </a:endParaRPr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43BB55-4BC3-4830-805E-45F7010D2771}" type="slidenum">
              <a:rPr lang="pt-BR">
                <a:solidFill>
                  <a:srgbClr val="FFFFFF"/>
                </a:solidFill>
              </a:rPr>
              <a:pPr>
                <a:defRPr/>
              </a:pPr>
              <a:t>‹nº›</a:t>
            </a:fld>
            <a:endParaRPr lang="pt-BR">
              <a:solidFill>
                <a:srgbClr val="FFFFFF"/>
              </a:solidFill>
            </a:endParaRPr>
          </a:p>
        </p:txBody>
      </p:sp>
      <p:sp>
        <p:nvSpPr>
          <p:cNvPr id="7" name="Rectangle 14"/>
          <p:cNvSpPr>
            <a:spLocks noGrp="1" noChangeArrowheads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srgbClr val="FFFFFF"/>
              </a:solidFill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pt-B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pt-B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AE2BAF-492C-4AB9-BCAE-D9C89142CF86}" type="datetimeFigureOut">
              <a:rPr lang="pt-BR" smtClean="0"/>
              <a:pPr/>
              <a:t>21/09/2023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A746B0-7322-47C1-914D-334FFF2EC2B3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/>
              <a:t>Clique para editar o estilo do título mestre</a:t>
            </a:r>
            <a:endParaRPr lang="en-US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srgbClr val="FFFFFF"/>
              </a:solidFill>
            </a:endParaRPr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E134DF-E4FB-44BC-93EA-58ACA5AD960F}" type="slidenum">
              <a:rPr lang="pt-BR">
                <a:solidFill>
                  <a:srgbClr val="FFFFFF"/>
                </a:solidFill>
              </a:rPr>
              <a:pPr>
                <a:defRPr/>
              </a:pPr>
              <a:t>‹nº›</a:t>
            </a:fld>
            <a:endParaRPr lang="pt-BR">
              <a:solidFill>
                <a:srgbClr val="FFFFFF"/>
              </a:solidFill>
            </a:endParaRPr>
          </a:p>
        </p:txBody>
      </p:sp>
      <p:sp>
        <p:nvSpPr>
          <p:cNvPr id="7" name="Rectangle 14"/>
          <p:cNvSpPr>
            <a:spLocks noGrp="1" noChangeArrowheads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srgbClr val="FFFFFF"/>
              </a:solidFill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  <a:endParaRPr lang="en-US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srgbClr val="FFFFFF"/>
              </a:solidFill>
            </a:endParaRPr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B67B36-6B45-415B-9190-71B70BF6D300}" type="slidenum">
              <a:rPr lang="pt-BR">
                <a:solidFill>
                  <a:srgbClr val="FFFFFF"/>
                </a:solidFill>
              </a:rPr>
              <a:pPr>
                <a:defRPr/>
              </a:pPr>
              <a:t>‹nº›</a:t>
            </a:fld>
            <a:endParaRPr lang="pt-BR">
              <a:solidFill>
                <a:srgbClr val="FFFFFF"/>
              </a:solidFill>
            </a:endParaRPr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srgbClr val="FFFFFF"/>
              </a:solidFill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/>
              <a:t>Clique para editar o estilo do título mestre</a:t>
            </a:r>
            <a:endParaRPr lang="en-US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srgbClr val="FFFFFF"/>
              </a:solidFill>
            </a:endParaRPr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0D5D66-88B4-4A71-B5E9-C9D3AA115F40}" type="slidenum">
              <a:rPr lang="pt-BR">
                <a:solidFill>
                  <a:srgbClr val="FFFFFF"/>
                </a:solidFill>
              </a:rPr>
              <a:pPr>
                <a:defRPr/>
              </a:pPr>
              <a:t>‹nº›</a:t>
            </a:fld>
            <a:endParaRPr lang="pt-BR">
              <a:solidFill>
                <a:srgbClr val="FFFFFF"/>
              </a:solidFill>
            </a:endParaRPr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srgbClr val="FFFFFF"/>
              </a:solidFill>
            </a:endParaRP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bl" preserve="1">
  <p:cSld name="Título e tabel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pt-BR"/>
              <a:t>Clique para editar o estilo do título mestre</a:t>
            </a:r>
            <a:endParaRPr lang="en-US"/>
          </a:p>
        </p:txBody>
      </p:sp>
      <p:sp>
        <p:nvSpPr>
          <p:cNvPr id="3" name="Espaço Reservado para Tabela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srgbClr val="FFFFFF"/>
              </a:solidFill>
            </a:endParaRPr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0579BB-4E00-4AE3-839D-A0776E0F96E9}" type="slidenum">
              <a:rPr lang="pt-BR">
                <a:solidFill>
                  <a:srgbClr val="FFFFFF"/>
                </a:solidFill>
              </a:rPr>
              <a:pPr>
                <a:defRPr/>
              </a:pPr>
              <a:t>‹nº›</a:t>
            </a:fld>
            <a:endParaRPr lang="pt-BR">
              <a:solidFill>
                <a:srgbClr val="FFFFFF"/>
              </a:solidFill>
            </a:endParaRPr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srgbClr val="FFFFFF"/>
              </a:solidFill>
            </a:endParaRPr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AndTx" preserve="1">
  <p:cSld name="Título, conteúdo e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pt-BR"/>
              <a:t>Clique para editar o estilo do título mestre</a:t>
            </a:r>
            <a:endParaRPr lang="en-US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/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srgbClr val="FFFFFF"/>
              </a:solidFill>
            </a:endParaRPr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55C857-3B52-4717-9008-45023E04A55E}" type="slidenum">
              <a:rPr lang="pt-BR">
                <a:solidFill>
                  <a:srgbClr val="FFFFFF"/>
                </a:solidFill>
              </a:rPr>
              <a:pPr>
                <a:defRPr/>
              </a:pPr>
              <a:t>‹nº›</a:t>
            </a:fld>
            <a:endParaRPr lang="pt-BR">
              <a:solidFill>
                <a:srgbClr val="FFFFFF"/>
              </a:solidFill>
            </a:endParaRPr>
          </a:p>
        </p:txBody>
      </p:sp>
      <p:sp>
        <p:nvSpPr>
          <p:cNvPr id="7" name="Rectangle 14"/>
          <p:cNvSpPr>
            <a:spLocks noGrp="1" noChangeArrowheads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srgbClr val="FFFFFF"/>
              </a:solidFill>
            </a:endParaRPr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AndTwoObj" preserve="1">
  <p:cSld name="Título e texto e 2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pt-BR"/>
              <a:t>Clique para editar o estilo do título mestre</a:t>
            </a:r>
            <a:endParaRPr lang="en-US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/>
          </a:p>
        </p:txBody>
      </p:sp>
      <p:sp>
        <p:nvSpPr>
          <p:cNvPr id="4" name="Espaço Reservado para Conteúdo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/>
          </a:p>
        </p:txBody>
      </p:sp>
      <p:sp>
        <p:nvSpPr>
          <p:cNvPr id="5" name="Espaço Reservado para Conteúdo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/>
          </a:p>
        </p:txBody>
      </p:sp>
      <p:sp>
        <p:nvSpPr>
          <p:cNvPr id="6" name="Rectangle 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srgbClr val="FFFFFF"/>
              </a:solidFill>
            </a:endParaRPr>
          </a:p>
        </p:txBody>
      </p:sp>
      <p:sp>
        <p:nvSpPr>
          <p:cNvPr id="7" name="Rectangle 3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7DE94D-D492-4A6B-AFFA-6414B48D7A63}" type="slidenum">
              <a:rPr lang="pt-BR">
                <a:solidFill>
                  <a:srgbClr val="FFFFFF"/>
                </a:solidFill>
              </a:rPr>
              <a:pPr>
                <a:defRPr/>
              </a:pPr>
              <a:t>‹nº›</a:t>
            </a:fld>
            <a:endParaRPr lang="pt-BR">
              <a:solidFill>
                <a:srgbClr val="FFFFFF"/>
              </a:solidFill>
            </a:endParaRPr>
          </a:p>
        </p:txBody>
      </p:sp>
      <p:sp>
        <p:nvSpPr>
          <p:cNvPr id="8" name="Rectangle 14"/>
          <p:cNvSpPr>
            <a:spLocks noGrp="1" noChangeArrowheads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srgbClr val="FFFFFF"/>
              </a:solidFill>
            </a:endParaRPr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Only" preserve="1">
  <p:cSld name="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onteúdo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/>
          </a:p>
        </p:txBody>
      </p:sp>
      <p:sp>
        <p:nvSpPr>
          <p:cNvPr id="3" name="Rectangle 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srgbClr val="FFFFFF"/>
              </a:solidFill>
            </a:endParaRPr>
          </a:p>
        </p:txBody>
      </p:sp>
      <p:sp>
        <p:nvSpPr>
          <p:cNvPr id="4" name="Rectangle 3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EF41DB-CDD1-4CE5-B4D9-A56E0E4885AF}" type="slidenum">
              <a:rPr lang="pt-BR">
                <a:solidFill>
                  <a:srgbClr val="FFFFFF"/>
                </a:solidFill>
              </a:rPr>
              <a:pPr>
                <a:defRPr/>
              </a:pPr>
              <a:t>‹nº›</a:t>
            </a:fld>
            <a:endParaRPr lang="pt-BR">
              <a:solidFill>
                <a:srgbClr val="FFFFFF"/>
              </a:solidFill>
            </a:endParaRPr>
          </a:p>
        </p:txBody>
      </p:sp>
      <p:sp>
        <p:nvSpPr>
          <p:cNvPr id="5" name="Rectangle 14"/>
          <p:cNvSpPr>
            <a:spLocks noGrp="1" noChangeArrowheads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srgbClr val="FFFFFF"/>
              </a:solidFill>
            </a:endParaRPr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AndObj" preserve="1">
  <p:cSld name="Título, 2 partes pequenas de conteúd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pt-BR"/>
              <a:t>Clique para editar o estilo do título mestre</a:t>
            </a:r>
            <a:endParaRPr lang="en-US"/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85988"/>
          </a:xfrm>
        </p:spPr>
        <p:txBody>
          <a:bodyPr/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/>
          </a:p>
        </p:txBody>
      </p:sp>
      <p:sp>
        <p:nvSpPr>
          <p:cNvPr id="4" name="Espaço Reservado para Conteúdo 3"/>
          <p:cNvSpPr>
            <a:spLocks noGrp="1"/>
          </p:cNvSpPr>
          <p:nvPr>
            <p:ph sz="quarter" idx="2"/>
          </p:nvPr>
        </p:nvSpPr>
        <p:spPr>
          <a:xfrm>
            <a:off x="457200" y="3938588"/>
            <a:ext cx="4038600" cy="2187575"/>
          </a:xfrm>
        </p:spPr>
        <p:txBody>
          <a:bodyPr/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/>
          </a:p>
        </p:txBody>
      </p:sp>
      <p:sp>
        <p:nvSpPr>
          <p:cNvPr id="5" name="Espaço Reservado para Conteúdo 4"/>
          <p:cNvSpPr>
            <a:spLocks noGrp="1"/>
          </p:cNvSpPr>
          <p:nvPr>
            <p:ph sz="half" idx="3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/>
          </a:p>
        </p:txBody>
      </p:sp>
      <p:sp>
        <p:nvSpPr>
          <p:cNvPr id="6" name="Rectangle 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srgbClr val="FFFFFF"/>
              </a:solidFill>
            </a:endParaRPr>
          </a:p>
        </p:txBody>
      </p:sp>
      <p:sp>
        <p:nvSpPr>
          <p:cNvPr id="7" name="Rectangle 3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853DD4-73CB-442B-8C0C-C582A45B6E07}" type="slidenum">
              <a:rPr lang="pt-BR">
                <a:solidFill>
                  <a:srgbClr val="FFFFFF"/>
                </a:solidFill>
              </a:rPr>
              <a:pPr>
                <a:defRPr/>
              </a:pPr>
              <a:t>‹nº›</a:t>
            </a:fld>
            <a:endParaRPr lang="pt-BR">
              <a:solidFill>
                <a:srgbClr val="FFFFFF"/>
              </a:solidFill>
            </a:endParaRPr>
          </a:p>
        </p:txBody>
      </p:sp>
      <p:sp>
        <p:nvSpPr>
          <p:cNvPr id="8" name="Rectangle 14"/>
          <p:cNvSpPr>
            <a:spLocks noGrp="1" noChangeArrowheads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srgbClr val="FFFFFF"/>
              </a:solidFill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pt-B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AE2BAF-492C-4AB9-BCAE-D9C89142CF86}" type="datetimeFigureOut">
              <a:rPr lang="pt-BR" smtClean="0"/>
              <a:pPr/>
              <a:t>21/09/2023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A746B0-7322-47C1-914D-334FFF2EC2B3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pt-B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pt-B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pt-BR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AE2BAF-492C-4AB9-BCAE-D9C89142CF86}" type="datetimeFigureOut">
              <a:rPr lang="pt-BR" smtClean="0"/>
              <a:pPr/>
              <a:t>21/09/2023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A746B0-7322-47C1-914D-334FFF2EC2B3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pt-B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pt-B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pt-B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AE2BAF-492C-4AB9-BCAE-D9C89142CF86}" type="datetimeFigureOut">
              <a:rPr lang="pt-BR" smtClean="0"/>
              <a:pPr/>
              <a:t>21/09/2023</a:t>
            </a:fld>
            <a:endParaRPr lang="pt-B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A746B0-7322-47C1-914D-334FFF2EC2B3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pt-BR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AE2BAF-492C-4AB9-BCAE-D9C89142CF86}" type="datetimeFigureOut">
              <a:rPr lang="pt-BR" smtClean="0"/>
              <a:pPr/>
              <a:t>21/09/2023</a:t>
            </a:fld>
            <a:endParaRPr lang="pt-B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A746B0-7322-47C1-914D-334FFF2EC2B3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AE2BAF-492C-4AB9-BCAE-D9C89142CF86}" type="datetimeFigureOut">
              <a:rPr lang="pt-BR" smtClean="0"/>
              <a:pPr/>
              <a:t>21/09/2023</a:t>
            </a:fld>
            <a:endParaRPr lang="pt-B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A746B0-7322-47C1-914D-334FFF2EC2B3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pt-B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pt-B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AE2BAF-492C-4AB9-BCAE-D9C89142CF86}" type="datetimeFigureOut">
              <a:rPr lang="pt-BR" smtClean="0"/>
              <a:pPr/>
              <a:t>21/09/2023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A746B0-7322-47C1-914D-334FFF2EC2B3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pt-B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AE2BAF-492C-4AB9-BCAE-D9C89142CF86}" type="datetimeFigureOut">
              <a:rPr lang="pt-BR" smtClean="0"/>
              <a:pPr/>
              <a:t>21/09/2023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A746B0-7322-47C1-914D-334FFF2EC2B3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18" Type="http://schemas.openxmlformats.org/officeDocument/2006/relationships/image" Target="../media/image1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6" Type="http://schemas.openxmlformats.org/officeDocument/2006/relationships/slideLayout" Target="../slideLayouts/slideLayout27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pt-B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pt-B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AE2BAF-492C-4AB9-BCAE-D9C89142CF86}" type="datetimeFigureOut">
              <a:rPr lang="pt-BR" smtClean="0"/>
              <a:pPr/>
              <a:t>21/09/2023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A746B0-7322-47C1-914D-334FFF2EC2B3}" type="slidenum">
              <a:rPr lang="pt-BR" smtClean="0"/>
              <a:pPr/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8" cstate="print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5157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>
                <a:latin typeface="Arial" charset="0"/>
                <a:cs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pt-BR">
              <a:solidFill>
                <a:srgbClr val="FFFFFF"/>
              </a:solidFill>
            </a:endParaRP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  <a:cs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AC48FD5-9A9E-44AC-9DDC-9414D515B138}" type="slidenum">
              <a:rPr lang="pt-BR">
                <a:solidFill>
                  <a:srgbClr val="FFFFFF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‹nº›</a:t>
            </a:fld>
            <a:endParaRPr lang="pt-BR">
              <a:solidFill>
                <a:srgbClr val="FFFFFF"/>
              </a:solidFill>
            </a:endParaRPr>
          </a:p>
        </p:txBody>
      </p:sp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0" y="0"/>
            <a:ext cx="9140825" cy="6850063"/>
            <a:chOff x="0" y="0"/>
            <a:chExt cx="5758" cy="4315"/>
          </a:xfrm>
        </p:grpSpPr>
        <p:grpSp>
          <p:nvGrpSpPr>
            <p:cNvPr id="3" name="Group 5"/>
            <p:cNvGrpSpPr>
              <a:grpSpLocks/>
            </p:cNvGrpSpPr>
            <p:nvPr userDrawn="1"/>
          </p:nvGrpSpPr>
          <p:grpSpPr bwMode="auto">
            <a:xfrm>
              <a:off x="1728" y="2230"/>
              <a:ext cx="4027" cy="2085"/>
              <a:chOff x="1728" y="2230"/>
              <a:chExt cx="4027" cy="2085"/>
            </a:xfrm>
          </p:grpSpPr>
          <p:sp>
            <p:nvSpPr>
              <p:cNvPr id="4102" name="Freeform 6"/>
              <p:cNvSpPr>
                <a:spLocks/>
              </p:cNvSpPr>
              <p:nvPr/>
            </p:nvSpPr>
            <p:spPr bwMode="hidden">
              <a:xfrm>
                <a:off x="1728" y="2644"/>
                <a:ext cx="2882" cy="1671"/>
              </a:xfrm>
              <a:custGeom>
                <a:avLst/>
                <a:gdLst/>
                <a:ahLst/>
                <a:cxnLst>
                  <a:cxn ang="0">
                    <a:pos x="2740" y="528"/>
                  </a:cxn>
                  <a:cxn ang="0">
                    <a:pos x="2632" y="484"/>
                  </a:cxn>
                  <a:cxn ang="0">
                    <a:pos x="2480" y="424"/>
                  </a:cxn>
                  <a:cxn ang="0">
                    <a:pos x="2203" y="343"/>
                  </a:cxn>
                  <a:cxn ang="0">
                    <a:pos x="1970" y="277"/>
                  </a:cxn>
                  <a:cxn ang="0">
                    <a:pos x="1807" y="212"/>
                  </a:cxn>
                  <a:cxn ang="0">
                    <a:pos x="1693" y="152"/>
                  </a:cxn>
                  <a:cxn ang="0">
                    <a:pos x="1628" y="103"/>
                  </a:cxn>
                  <a:cxn ang="0">
                    <a:pos x="1590" y="60"/>
                  </a:cxn>
                  <a:cxn ang="0">
                    <a:pos x="1579" y="27"/>
                  </a:cxn>
                  <a:cxn ang="0">
                    <a:pos x="1585" y="0"/>
                  </a:cxn>
                  <a:cxn ang="0">
                    <a:pos x="1557" y="49"/>
                  </a:cxn>
                  <a:cxn ang="0">
                    <a:pos x="1568" y="98"/>
                  </a:cxn>
                  <a:cxn ang="0">
                    <a:pos x="1617" y="141"/>
                  </a:cxn>
                  <a:cxn ang="0">
                    <a:pos x="1688" y="185"/>
                  </a:cxn>
                  <a:cxn ang="0">
                    <a:pos x="1791" y="228"/>
                  </a:cxn>
                  <a:cxn ang="0">
                    <a:pos x="2040" y="310"/>
                  </a:cxn>
                  <a:cxn ang="0">
                    <a:pos x="2285" y="381"/>
                  </a:cxn>
                  <a:cxn ang="0">
                    <a:pos x="2464" y="435"/>
                  </a:cxn>
                  <a:cxn ang="0">
                    <a:pos x="2605" y="484"/>
                  </a:cxn>
                  <a:cxn ang="0">
                    <a:pos x="2708" y="528"/>
                  </a:cxn>
                  <a:cxn ang="0">
                    <a:pos x="2768" y="560"/>
                  </a:cxn>
                  <a:cxn ang="0">
                    <a:pos x="2795" y="593"/>
                  </a:cxn>
                  <a:cxn ang="0">
                    <a:pos x="2795" y="642"/>
                  </a:cxn>
                  <a:cxn ang="0">
                    <a:pos x="2762" y="691"/>
                  </a:cxn>
                  <a:cxn ang="0">
                    <a:pos x="2692" y="735"/>
                  </a:cxn>
                  <a:cxn ang="0">
                    <a:pos x="2589" y="778"/>
                  </a:cxn>
                  <a:cxn ang="0">
                    <a:pos x="2458" y="822"/>
                  </a:cxn>
                  <a:cxn ang="0">
                    <a:pos x="2301" y="865"/>
                  </a:cxn>
                  <a:cxn ang="0">
                    <a:pos x="2030" y="930"/>
                  </a:cxn>
                  <a:cxn ang="0">
                    <a:pos x="1606" y="1034"/>
                  </a:cxn>
                  <a:cxn ang="0">
                    <a:pos x="1145" y="1164"/>
                  </a:cxn>
                  <a:cxn ang="0">
                    <a:pos x="673" y="1328"/>
                  </a:cxn>
                  <a:cxn ang="0">
                    <a:pos x="217" y="1545"/>
                  </a:cxn>
                  <a:cxn ang="0">
                    <a:pos x="353" y="1671"/>
                  </a:cxn>
                  <a:cxn ang="0">
                    <a:pos x="754" y="1469"/>
                  </a:cxn>
                  <a:cxn ang="0">
                    <a:pos x="1145" y="1311"/>
                  </a:cxn>
                  <a:cxn ang="0">
                    <a:pos x="1519" y="1186"/>
                  </a:cxn>
                  <a:cxn ang="0">
                    <a:pos x="1861" y="1083"/>
                  </a:cxn>
                  <a:cxn ang="0">
                    <a:pos x="2165" y="1007"/>
                  </a:cxn>
                  <a:cxn ang="0">
                    <a:pos x="2426" y="947"/>
                  </a:cxn>
                  <a:cxn ang="0">
                    <a:pos x="2626" y="892"/>
                  </a:cxn>
                  <a:cxn ang="0">
                    <a:pos x="2762" y="838"/>
                  </a:cxn>
                  <a:cxn ang="0">
                    <a:pos x="2827" y="794"/>
                  </a:cxn>
                  <a:cxn ang="0">
                    <a:pos x="2865" y="745"/>
                  </a:cxn>
                  <a:cxn ang="0">
                    <a:pos x="2882" y="702"/>
                  </a:cxn>
                  <a:cxn ang="0">
                    <a:pos x="2854" y="620"/>
                  </a:cxn>
                  <a:cxn ang="0">
                    <a:pos x="2800" y="560"/>
                  </a:cxn>
                  <a:cxn ang="0">
                    <a:pos x="2773" y="544"/>
                  </a:cxn>
                </a:cxnLst>
                <a:rect l="0" t="0" r="r" b="b"/>
                <a:pathLst>
                  <a:path w="2882" h="1671">
                    <a:moveTo>
                      <a:pt x="2773" y="544"/>
                    </a:moveTo>
                    <a:lnTo>
                      <a:pt x="2740" y="528"/>
                    </a:lnTo>
                    <a:lnTo>
                      <a:pt x="2692" y="506"/>
                    </a:lnTo>
                    <a:lnTo>
                      <a:pt x="2632" y="484"/>
                    </a:lnTo>
                    <a:lnTo>
                      <a:pt x="2561" y="457"/>
                    </a:lnTo>
                    <a:lnTo>
                      <a:pt x="2480" y="424"/>
                    </a:lnTo>
                    <a:lnTo>
                      <a:pt x="2388" y="397"/>
                    </a:lnTo>
                    <a:lnTo>
                      <a:pt x="2203" y="343"/>
                    </a:lnTo>
                    <a:lnTo>
                      <a:pt x="2078" y="310"/>
                    </a:lnTo>
                    <a:lnTo>
                      <a:pt x="1970" y="277"/>
                    </a:lnTo>
                    <a:lnTo>
                      <a:pt x="1878" y="245"/>
                    </a:lnTo>
                    <a:lnTo>
                      <a:pt x="1807" y="212"/>
                    </a:lnTo>
                    <a:lnTo>
                      <a:pt x="1742" y="179"/>
                    </a:lnTo>
                    <a:lnTo>
                      <a:pt x="1693" y="152"/>
                    </a:lnTo>
                    <a:lnTo>
                      <a:pt x="1655" y="125"/>
                    </a:lnTo>
                    <a:lnTo>
                      <a:pt x="1628" y="103"/>
                    </a:lnTo>
                    <a:lnTo>
                      <a:pt x="1606" y="81"/>
                    </a:lnTo>
                    <a:lnTo>
                      <a:pt x="1590" y="60"/>
                    </a:lnTo>
                    <a:lnTo>
                      <a:pt x="1585" y="43"/>
                    </a:lnTo>
                    <a:lnTo>
                      <a:pt x="1579" y="27"/>
                    </a:lnTo>
                    <a:lnTo>
                      <a:pt x="1585" y="5"/>
                    </a:lnTo>
                    <a:lnTo>
                      <a:pt x="1585" y="0"/>
                    </a:lnTo>
                    <a:lnTo>
                      <a:pt x="1568" y="27"/>
                    </a:lnTo>
                    <a:lnTo>
                      <a:pt x="1557" y="49"/>
                    </a:lnTo>
                    <a:lnTo>
                      <a:pt x="1557" y="76"/>
                    </a:lnTo>
                    <a:lnTo>
                      <a:pt x="1568" y="98"/>
                    </a:lnTo>
                    <a:lnTo>
                      <a:pt x="1590" y="120"/>
                    </a:lnTo>
                    <a:lnTo>
                      <a:pt x="1617" y="141"/>
                    </a:lnTo>
                    <a:lnTo>
                      <a:pt x="1650" y="163"/>
                    </a:lnTo>
                    <a:lnTo>
                      <a:pt x="1688" y="185"/>
                    </a:lnTo>
                    <a:lnTo>
                      <a:pt x="1737" y="207"/>
                    </a:lnTo>
                    <a:lnTo>
                      <a:pt x="1791" y="228"/>
                    </a:lnTo>
                    <a:lnTo>
                      <a:pt x="1905" y="267"/>
                    </a:lnTo>
                    <a:lnTo>
                      <a:pt x="2040" y="310"/>
                    </a:lnTo>
                    <a:lnTo>
                      <a:pt x="2182" y="348"/>
                    </a:lnTo>
                    <a:lnTo>
                      <a:pt x="2285" y="381"/>
                    </a:lnTo>
                    <a:lnTo>
                      <a:pt x="2382" y="408"/>
                    </a:lnTo>
                    <a:lnTo>
                      <a:pt x="2464" y="435"/>
                    </a:lnTo>
                    <a:lnTo>
                      <a:pt x="2540" y="462"/>
                    </a:lnTo>
                    <a:lnTo>
                      <a:pt x="2605" y="484"/>
                    </a:lnTo>
                    <a:lnTo>
                      <a:pt x="2659" y="506"/>
                    </a:lnTo>
                    <a:lnTo>
                      <a:pt x="2708" y="528"/>
                    </a:lnTo>
                    <a:lnTo>
                      <a:pt x="2740" y="544"/>
                    </a:lnTo>
                    <a:lnTo>
                      <a:pt x="2768" y="560"/>
                    </a:lnTo>
                    <a:lnTo>
                      <a:pt x="2784" y="577"/>
                    </a:lnTo>
                    <a:lnTo>
                      <a:pt x="2795" y="593"/>
                    </a:lnTo>
                    <a:lnTo>
                      <a:pt x="2800" y="615"/>
                    </a:lnTo>
                    <a:lnTo>
                      <a:pt x="2795" y="642"/>
                    </a:lnTo>
                    <a:lnTo>
                      <a:pt x="2784" y="664"/>
                    </a:lnTo>
                    <a:lnTo>
                      <a:pt x="2762" y="691"/>
                    </a:lnTo>
                    <a:lnTo>
                      <a:pt x="2730" y="713"/>
                    </a:lnTo>
                    <a:lnTo>
                      <a:pt x="2692" y="735"/>
                    </a:lnTo>
                    <a:lnTo>
                      <a:pt x="2643" y="756"/>
                    </a:lnTo>
                    <a:lnTo>
                      <a:pt x="2589" y="778"/>
                    </a:lnTo>
                    <a:lnTo>
                      <a:pt x="2529" y="800"/>
                    </a:lnTo>
                    <a:lnTo>
                      <a:pt x="2458" y="822"/>
                    </a:lnTo>
                    <a:lnTo>
                      <a:pt x="2382" y="843"/>
                    </a:lnTo>
                    <a:lnTo>
                      <a:pt x="2301" y="865"/>
                    </a:lnTo>
                    <a:lnTo>
                      <a:pt x="2214" y="887"/>
                    </a:lnTo>
                    <a:lnTo>
                      <a:pt x="2030" y="930"/>
                    </a:lnTo>
                    <a:lnTo>
                      <a:pt x="1823" y="979"/>
                    </a:lnTo>
                    <a:lnTo>
                      <a:pt x="1606" y="1034"/>
                    </a:lnTo>
                    <a:lnTo>
                      <a:pt x="1378" y="1094"/>
                    </a:lnTo>
                    <a:lnTo>
                      <a:pt x="1145" y="1164"/>
                    </a:lnTo>
                    <a:lnTo>
                      <a:pt x="912" y="1241"/>
                    </a:lnTo>
                    <a:lnTo>
                      <a:pt x="673" y="1328"/>
                    </a:lnTo>
                    <a:lnTo>
                      <a:pt x="440" y="1431"/>
                    </a:lnTo>
                    <a:lnTo>
                      <a:pt x="217" y="1545"/>
                    </a:lnTo>
                    <a:lnTo>
                      <a:pt x="0" y="1671"/>
                    </a:lnTo>
                    <a:lnTo>
                      <a:pt x="353" y="1671"/>
                    </a:lnTo>
                    <a:lnTo>
                      <a:pt x="554" y="1567"/>
                    </a:lnTo>
                    <a:lnTo>
                      <a:pt x="754" y="1469"/>
                    </a:lnTo>
                    <a:lnTo>
                      <a:pt x="955" y="1388"/>
                    </a:lnTo>
                    <a:lnTo>
                      <a:pt x="1145" y="1311"/>
                    </a:lnTo>
                    <a:lnTo>
                      <a:pt x="1335" y="1241"/>
                    </a:lnTo>
                    <a:lnTo>
                      <a:pt x="1519" y="1186"/>
                    </a:lnTo>
                    <a:lnTo>
                      <a:pt x="1693" y="1132"/>
                    </a:lnTo>
                    <a:lnTo>
                      <a:pt x="1861" y="1083"/>
                    </a:lnTo>
                    <a:lnTo>
                      <a:pt x="2019" y="1045"/>
                    </a:lnTo>
                    <a:lnTo>
                      <a:pt x="2165" y="1007"/>
                    </a:lnTo>
                    <a:lnTo>
                      <a:pt x="2301" y="974"/>
                    </a:lnTo>
                    <a:lnTo>
                      <a:pt x="2426" y="947"/>
                    </a:lnTo>
                    <a:lnTo>
                      <a:pt x="2534" y="914"/>
                    </a:lnTo>
                    <a:lnTo>
                      <a:pt x="2626" y="892"/>
                    </a:lnTo>
                    <a:lnTo>
                      <a:pt x="2702" y="865"/>
                    </a:lnTo>
                    <a:lnTo>
                      <a:pt x="2762" y="838"/>
                    </a:lnTo>
                    <a:lnTo>
                      <a:pt x="2800" y="816"/>
                    </a:lnTo>
                    <a:lnTo>
                      <a:pt x="2827" y="794"/>
                    </a:lnTo>
                    <a:lnTo>
                      <a:pt x="2849" y="767"/>
                    </a:lnTo>
                    <a:lnTo>
                      <a:pt x="2865" y="745"/>
                    </a:lnTo>
                    <a:lnTo>
                      <a:pt x="2876" y="724"/>
                    </a:lnTo>
                    <a:lnTo>
                      <a:pt x="2882" y="702"/>
                    </a:lnTo>
                    <a:lnTo>
                      <a:pt x="2876" y="658"/>
                    </a:lnTo>
                    <a:lnTo>
                      <a:pt x="2854" y="620"/>
                    </a:lnTo>
                    <a:lnTo>
                      <a:pt x="2833" y="588"/>
                    </a:lnTo>
                    <a:lnTo>
                      <a:pt x="2800" y="560"/>
                    </a:lnTo>
                    <a:lnTo>
                      <a:pt x="2773" y="544"/>
                    </a:lnTo>
                    <a:lnTo>
                      <a:pt x="2773" y="54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4103" name="Freeform 7"/>
              <p:cNvSpPr>
                <a:spLocks/>
              </p:cNvSpPr>
              <p:nvPr/>
            </p:nvSpPr>
            <p:spPr bwMode="hidden">
              <a:xfrm>
                <a:off x="4170" y="2671"/>
                <a:ext cx="1259" cy="811"/>
              </a:xfrm>
              <a:custGeom>
                <a:avLst/>
                <a:gdLst/>
                <a:ahLst/>
                <a:cxnLst>
                  <a:cxn ang="0">
                    <a:pos x="1259" y="615"/>
                  </a:cxn>
                  <a:cxn ang="0">
                    <a:pos x="1248" y="588"/>
                  </a:cxn>
                  <a:cxn ang="0">
                    <a:pos x="1237" y="566"/>
                  </a:cxn>
                  <a:cxn ang="0">
                    <a:pos x="1216" y="539"/>
                  </a:cxn>
                  <a:cxn ang="0">
                    <a:pos x="1188" y="517"/>
                  </a:cxn>
                  <a:cxn ang="0">
                    <a:pos x="1123" y="479"/>
                  </a:cxn>
                  <a:cxn ang="0">
                    <a:pos x="1042" y="441"/>
                  </a:cxn>
                  <a:cxn ang="0">
                    <a:pos x="944" y="408"/>
                  </a:cxn>
                  <a:cxn ang="0">
                    <a:pos x="841" y="381"/>
                  </a:cxn>
                  <a:cxn ang="0">
                    <a:pos x="727" y="348"/>
                  </a:cxn>
                  <a:cxn ang="0">
                    <a:pos x="613" y="321"/>
                  </a:cxn>
                  <a:cxn ang="0">
                    <a:pos x="499" y="294"/>
                  </a:cxn>
                  <a:cxn ang="0">
                    <a:pos x="391" y="261"/>
                  </a:cxn>
                  <a:cxn ang="0">
                    <a:pos x="288" y="229"/>
                  </a:cxn>
                  <a:cxn ang="0">
                    <a:pos x="195" y="196"/>
                  </a:cxn>
                  <a:cxn ang="0">
                    <a:pos x="119" y="152"/>
                  </a:cxn>
                  <a:cxn ang="0">
                    <a:pos x="54" y="109"/>
                  </a:cxn>
                  <a:cxn ang="0">
                    <a:pos x="33" y="87"/>
                  </a:cxn>
                  <a:cxn ang="0">
                    <a:pos x="16" y="60"/>
                  </a:cxn>
                  <a:cxn ang="0">
                    <a:pos x="5" y="33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11"/>
                  </a:cxn>
                  <a:cxn ang="0">
                    <a:pos x="0" y="38"/>
                  </a:cxn>
                  <a:cxn ang="0">
                    <a:pos x="5" y="60"/>
                  </a:cxn>
                  <a:cxn ang="0">
                    <a:pos x="16" y="87"/>
                  </a:cxn>
                  <a:cxn ang="0">
                    <a:pos x="33" y="114"/>
                  </a:cxn>
                  <a:cxn ang="0">
                    <a:pos x="54" y="142"/>
                  </a:cxn>
                  <a:cxn ang="0">
                    <a:pos x="87" y="174"/>
                  </a:cxn>
                  <a:cxn ang="0">
                    <a:pos x="125" y="207"/>
                  </a:cxn>
                  <a:cxn ang="0">
                    <a:pos x="179" y="240"/>
                  </a:cxn>
                  <a:cxn ang="0">
                    <a:pos x="244" y="278"/>
                  </a:cxn>
                  <a:cxn ang="0">
                    <a:pos x="326" y="310"/>
                  </a:cxn>
                  <a:cxn ang="0">
                    <a:pos x="418" y="348"/>
                  </a:cxn>
                  <a:cxn ang="0">
                    <a:pos x="526" y="381"/>
                  </a:cxn>
                  <a:cxn ang="0">
                    <a:pos x="657" y="414"/>
                  </a:cxn>
                  <a:cxn ang="0">
                    <a:pos x="749" y="435"/>
                  </a:cxn>
                  <a:cxn ang="0">
                    <a:pos x="830" y="463"/>
                  </a:cxn>
                  <a:cxn ang="0">
                    <a:pos x="901" y="490"/>
                  </a:cxn>
                  <a:cxn ang="0">
                    <a:pos x="966" y="512"/>
                  </a:cxn>
                  <a:cxn ang="0">
                    <a:pos x="1015" y="539"/>
                  </a:cxn>
                  <a:cxn ang="0">
                    <a:pos x="1053" y="566"/>
                  </a:cxn>
                  <a:cxn ang="0">
                    <a:pos x="1080" y="593"/>
                  </a:cxn>
                  <a:cxn ang="0">
                    <a:pos x="1102" y="620"/>
                  </a:cxn>
                  <a:cxn ang="0">
                    <a:pos x="1112" y="648"/>
                  </a:cxn>
                  <a:cxn ang="0">
                    <a:pos x="1118" y="675"/>
                  </a:cxn>
                  <a:cxn ang="0">
                    <a:pos x="1112" y="697"/>
                  </a:cxn>
                  <a:cxn ang="0">
                    <a:pos x="1096" y="724"/>
                  </a:cxn>
                  <a:cxn ang="0">
                    <a:pos x="1080" y="746"/>
                  </a:cxn>
                  <a:cxn ang="0">
                    <a:pos x="1053" y="767"/>
                  </a:cxn>
                  <a:cxn ang="0">
                    <a:pos x="1015" y="789"/>
                  </a:cxn>
                  <a:cxn ang="0">
                    <a:pos x="977" y="811"/>
                  </a:cxn>
                  <a:cxn ang="0">
                    <a:pos x="1047" y="789"/>
                  </a:cxn>
                  <a:cxn ang="0">
                    <a:pos x="1107" y="767"/>
                  </a:cxn>
                  <a:cxn ang="0">
                    <a:pos x="1156" y="746"/>
                  </a:cxn>
                  <a:cxn ang="0">
                    <a:pos x="1199" y="724"/>
                  </a:cxn>
                  <a:cxn ang="0">
                    <a:pos x="1226" y="702"/>
                  </a:cxn>
                  <a:cxn ang="0">
                    <a:pos x="1248" y="675"/>
                  </a:cxn>
                  <a:cxn ang="0">
                    <a:pos x="1259" y="648"/>
                  </a:cxn>
                  <a:cxn ang="0">
                    <a:pos x="1259" y="615"/>
                  </a:cxn>
                  <a:cxn ang="0">
                    <a:pos x="1259" y="615"/>
                  </a:cxn>
                </a:cxnLst>
                <a:rect l="0" t="0" r="r" b="b"/>
                <a:pathLst>
                  <a:path w="1259" h="811">
                    <a:moveTo>
                      <a:pt x="1259" y="615"/>
                    </a:moveTo>
                    <a:lnTo>
                      <a:pt x="1248" y="588"/>
                    </a:lnTo>
                    <a:lnTo>
                      <a:pt x="1237" y="566"/>
                    </a:lnTo>
                    <a:lnTo>
                      <a:pt x="1216" y="539"/>
                    </a:lnTo>
                    <a:lnTo>
                      <a:pt x="1188" y="517"/>
                    </a:lnTo>
                    <a:lnTo>
                      <a:pt x="1123" y="479"/>
                    </a:lnTo>
                    <a:lnTo>
                      <a:pt x="1042" y="441"/>
                    </a:lnTo>
                    <a:lnTo>
                      <a:pt x="944" y="408"/>
                    </a:lnTo>
                    <a:lnTo>
                      <a:pt x="841" y="381"/>
                    </a:lnTo>
                    <a:lnTo>
                      <a:pt x="727" y="348"/>
                    </a:lnTo>
                    <a:lnTo>
                      <a:pt x="613" y="321"/>
                    </a:lnTo>
                    <a:lnTo>
                      <a:pt x="499" y="294"/>
                    </a:lnTo>
                    <a:lnTo>
                      <a:pt x="391" y="261"/>
                    </a:lnTo>
                    <a:lnTo>
                      <a:pt x="288" y="229"/>
                    </a:lnTo>
                    <a:lnTo>
                      <a:pt x="195" y="196"/>
                    </a:lnTo>
                    <a:lnTo>
                      <a:pt x="119" y="152"/>
                    </a:lnTo>
                    <a:lnTo>
                      <a:pt x="54" y="109"/>
                    </a:lnTo>
                    <a:lnTo>
                      <a:pt x="33" y="87"/>
                    </a:lnTo>
                    <a:lnTo>
                      <a:pt x="16" y="60"/>
                    </a:lnTo>
                    <a:lnTo>
                      <a:pt x="5" y="33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11"/>
                    </a:lnTo>
                    <a:lnTo>
                      <a:pt x="0" y="38"/>
                    </a:lnTo>
                    <a:lnTo>
                      <a:pt x="5" y="60"/>
                    </a:lnTo>
                    <a:lnTo>
                      <a:pt x="16" y="87"/>
                    </a:lnTo>
                    <a:lnTo>
                      <a:pt x="33" y="114"/>
                    </a:lnTo>
                    <a:lnTo>
                      <a:pt x="54" y="142"/>
                    </a:lnTo>
                    <a:lnTo>
                      <a:pt x="87" y="174"/>
                    </a:lnTo>
                    <a:lnTo>
                      <a:pt x="125" y="207"/>
                    </a:lnTo>
                    <a:lnTo>
                      <a:pt x="179" y="240"/>
                    </a:lnTo>
                    <a:lnTo>
                      <a:pt x="244" y="278"/>
                    </a:lnTo>
                    <a:lnTo>
                      <a:pt x="326" y="310"/>
                    </a:lnTo>
                    <a:lnTo>
                      <a:pt x="418" y="348"/>
                    </a:lnTo>
                    <a:lnTo>
                      <a:pt x="526" y="381"/>
                    </a:lnTo>
                    <a:lnTo>
                      <a:pt x="657" y="414"/>
                    </a:lnTo>
                    <a:lnTo>
                      <a:pt x="749" y="435"/>
                    </a:lnTo>
                    <a:lnTo>
                      <a:pt x="830" y="463"/>
                    </a:lnTo>
                    <a:lnTo>
                      <a:pt x="901" y="490"/>
                    </a:lnTo>
                    <a:lnTo>
                      <a:pt x="966" y="512"/>
                    </a:lnTo>
                    <a:lnTo>
                      <a:pt x="1015" y="539"/>
                    </a:lnTo>
                    <a:lnTo>
                      <a:pt x="1053" y="566"/>
                    </a:lnTo>
                    <a:lnTo>
                      <a:pt x="1080" y="593"/>
                    </a:lnTo>
                    <a:lnTo>
                      <a:pt x="1102" y="620"/>
                    </a:lnTo>
                    <a:lnTo>
                      <a:pt x="1112" y="648"/>
                    </a:lnTo>
                    <a:lnTo>
                      <a:pt x="1118" y="675"/>
                    </a:lnTo>
                    <a:lnTo>
                      <a:pt x="1112" y="697"/>
                    </a:lnTo>
                    <a:lnTo>
                      <a:pt x="1096" y="724"/>
                    </a:lnTo>
                    <a:lnTo>
                      <a:pt x="1080" y="746"/>
                    </a:lnTo>
                    <a:lnTo>
                      <a:pt x="1053" y="767"/>
                    </a:lnTo>
                    <a:lnTo>
                      <a:pt x="1015" y="789"/>
                    </a:lnTo>
                    <a:lnTo>
                      <a:pt x="977" y="811"/>
                    </a:lnTo>
                    <a:lnTo>
                      <a:pt x="1047" y="789"/>
                    </a:lnTo>
                    <a:lnTo>
                      <a:pt x="1107" y="767"/>
                    </a:lnTo>
                    <a:lnTo>
                      <a:pt x="1156" y="746"/>
                    </a:lnTo>
                    <a:lnTo>
                      <a:pt x="1199" y="724"/>
                    </a:lnTo>
                    <a:lnTo>
                      <a:pt x="1226" y="702"/>
                    </a:lnTo>
                    <a:lnTo>
                      <a:pt x="1248" y="675"/>
                    </a:lnTo>
                    <a:lnTo>
                      <a:pt x="1259" y="648"/>
                    </a:lnTo>
                    <a:lnTo>
                      <a:pt x="1259" y="615"/>
                    </a:lnTo>
                    <a:lnTo>
                      <a:pt x="1259" y="61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4104" name="Freeform 8"/>
              <p:cNvSpPr>
                <a:spLocks/>
              </p:cNvSpPr>
              <p:nvPr/>
            </p:nvSpPr>
            <p:spPr bwMode="hidden">
              <a:xfrm>
                <a:off x="2900" y="3346"/>
                <a:ext cx="2849" cy="969"/>
              </a:xfrm>
              <a:custGeom>
                <a:avLst/>
                <a:gdLst/>
                <a:ahLst/>
                <a:cxnLst>
                  <a:cxn ang="0">
                    <a:pos x="92" y="958"/>
                  </a:cxn>
                  <a:cxn ang="0">
                    <a:pos x="0" y="969"/>
                  </a:cxn>
                  <a:cxn ang="0">
                    <a:pos x="391" y="969"/>
                  </a:cxn>
                  <a:cxn ang="0">
                    <a:pos x="434" y="947"/>
                  </a:cxn>
                  <a:cxn ang="0">
                    <a:pos x="483" y="914"/>
                  </a:cxn>
                  <a:cxn ang="0">
                    <a:pos x="554" y="876"/>
                  </a:cxn>
                  <a:cxn ang="0">
                    <a:pos x="635" y="838"/>
                  </a:cxn>
                  <a:cxn ang="0">
                    <a:pos x="727" y="794"/>
                  </a:cxn>
                  <a:cxn ang="0">
                    <a:pos x="836" y="745"/>
                  </a:cxn>
                  <a:cxn ang="0">
                    <a:pos x="961" y="696"/>
                  </a:cxn>
                  <a:cxn ang="0">
                    <a:pos x="1102" y="642"/>
                  </a:cxn>
                  <a:cxn ang="0">
                    <a:pos x="1259" y="582"/>
                  </a:cxn>
                  <a:cxn ang="0">
                    <a:pos x="1433" y="522"/>
                  </a:cxn>
                  <a:cxn ang="0">
                    <a:pos x="1623" y="462"/>
                  </a:cxn>
                  <a:cxn ang="0">
                    <a:pos x="1829" y="403"/>
                  </a:cxn>
                  <a:cxn ang="0">
                    <a:pos x="2057" y="343"/>
                  </a:cxn>
                  <a:cxn ang="0">
                    <a:pos x="2301" y="283"/>
                  </a:cxn>
                  <a:cxn ang="0">
                    <a:pos x="2567" y="223"/>
                  </a:cxn>
                  <a:cxn ang="0">
                    <a:pos x="2849" y="163"/>
                  </a:cxn>
                  <a:cxn ang="0">
                    <a:pos x="2849" y="0"/>
                  </a:cxn>
                  <a:cxn ang="0">
                    <a:pos x="2817" y="16"/>
                  </a:cxn>
                  <a:cxn ang="0">
                    <a:pos x="2773" y="33"/>
                  </a:cxn>
                  <a:cxn ang="0">
                    <a:pos x="2719" y="54"/>
                  </a:cxn>
                  <a:cxn ang="0">
                    <a:pos x="2648" y="76"/>
                  </a:cxn>
                  <a:cxn ang="0">
                    <a:pos x="2572" y="98"/>
                  </a:cxn>
                  <a:cxn ang="0">
                    <a:pos x="2491" y="120"/>
                  </a:cxn>
                  <a:cxn ang="0">
                    <a:pos x="2399" y="147"/>
                  </a:cxn>
                  <a:cxn ang="0">
                    <a:pos x="2301" y="169"/>
                  </a:cxn>
                  <a:cxn ang="0">
                    <a:pos x="2095" y="223"/>
                  </a:cxn>
                  <a:cxn ang="0">
                    <a:pos x="1889" y="277"/>
                  </a:cxn>
                  <a:cxn ang="0">
                    <a:pos x="1688" y="326"/>
                  </a:cxn>
                  <a:cxn ang="0">
                    <a:pos x="1590" y="354"/>
                  </a:cxn>
                  <a:cxn ang="0">
                    <a:pos x="1503" y="381"/>
                  </a:cxn>
                  <a:cxn ang="0">
                    <a:pos x="1107" y="506"/>
                  </a:cxn>
                  <a:cxn ang="0">
                    <a:pos x="912" y="577"/>
                  </a:cxn>
                  <a:cxn ang="0">
                    <a:pos x="727" y="647"/>
                  </a:cxn>
                  <a:cxn ang="0">
                    <a:pos x="548" y="718"/>
                  </a:cxn>
                  <a:cxn ang="0">
                    <a:pos x="380" y="794"/>
                  </a:cxn>
                  <a:cxn ang="0">
                    <a:pos x="228" y="876"/>
                  </a:cxn>
                  <a:cxn ang="0">
                    <a:pos x="92" y="958"/>
                  </a:cxn>
                  <a:cxn ang="0">
                    <a:pos x="92" y="958"/>
                  </a:cxn>
                </a:cxnLst>
                <a:rect l="0" t="0" r="r" b="b"/>
                <a:pathLst>
                  <a:path w="2849" h="969">
                    <a:moveTo>
                      <a:pt x="92" y="958"/>
                    </a:moveTo>
                    <a:lnTo>
                      <a:pt x="0" y="969"/>
                    </a:lnTo>
                    <a:lnTo>
                      <a:pt x="391" y="969"/>
                    </a:lnTo>
                    <a:lnTo>
                      <a:pt x="434" y="947"/>
                    </a:lnTo>
                    <a:lnTo>
                      <a:pt x="483" y="914"/>
                    </a:lnTo>
                    <a:lnTo>
                      <a:pt x="554" y="876"/>
                    </a:lnTo>
                    <a:lnTo>
                      <a:pt x="635" y="838"/>
                    </a:lnTo>
                    <a:lnTo>
                      <a:pt x="727" y="794"/>
                    </a:lnTo>
                    <a:lnTo>
                      <a:pt x="836" y="745"/>
                    </a:lnTo>
                    <a:lnTo>
                      <a:pt x="961" y="696"/>
                    </a:lnTo>
                    <a:lnTo>
                      <a:pt x="1102" y="642"/>
                    </a:lnTo>
                    <a:lnTo>
                      <a:pt x="1259" y="582"/>
                    </a:lnTo>
                    <a:lnTo>
                      <a:pt x="1433" y="522"/>
                    </a:lnTo>
                    <a:lnTo>
                      <a:pt x="1623" y="462"/>
                    </a:lnTo>
                    <a:lnTo>
                      <a:pt x="1829" y="403"/>
                    </a:lnTo>
                    <a:lnTo>
                      <a:pt x="2057" y="343"/>
                    </a:lnTo>
                    <a:lnTo>
                      <a:pt x="2301" y="283"/>
                    </a:lnTo>
                    <a:lnTo>
                      <a:pt x="2567" y="223"/>
                    </a:lnTo>
                    <a:lnTo>
                      <a:pt x="2849" y="163"/>
                    </a:lnTo>
                    <a:lnTo>
                      <a:pt x="2849" y="0"/>
                    </a:lnTo>
                    <a:lnTo>
                      <a:pt x="2817" y="16"/>
                    </a:lnTo>
                    <a:lnTo>
                      <a:pt x="2773" y="33"/>
                    </a:lnTo>
                    <a:lnTo>
                      <a:pt x="2719" y="54"/>
                    </a:lnTo>
                    <a:lnTo>
                      <a:pt x="2648" y="76"/>
                    </a:lnTo>
                    <a:lnTo>
                      <a:pt x="2572" y="98"/>
                    </a:lnTo>
                    <a:lnTo>
                      <a:pt x="2491" y="120"/>
                    </a:lnTo>
                    <a:lnTo>
                      <a:pt x="2399" y="147"/>
                    </a:lnTo>
                    <a:lnTo>
                      <a:pt x="2301" y="169"/>
                    </a:lnTo>
                    <a:lnTo>
                      <a:pt x="2095" y="223"/>
                    </a:lnTo>
                    <a:lnTo>
                      <a:pt x="1889" y="277"/>
                    </a:lnTo>
                    <a:lnTo>
                      <a:pt x="1688" y="326"/>
                    </a:lnTo>
                    <a:lnTo>
                      <a:pt x="1590" y="354"/>
                    </a:lnTo>
                    <a:lnTo>
                      <a:pt x="1503" y="381"/>
                    </a:lnTo>
                    <a:lnTo>
                      <a:pt x="1107" y="506"/>
                    </a:lnTo>
                    <a:lnTo>
                      <a:pt x="912" y="577"/>
                    </a:lnTo>
                    <a:lnTo>
                      <a:pt x="727" y="647"/>
                    </a:lnTo>
                    <a:lnTo>
                      <a:pt x="548" y="718"/>
                    </a:lnTo>
                    <a:lnTo>
                      <a:pt x="380" y="794"/>
                    </a:lnTo>
                    <a:lnTo>
                      <a:pt x="228" y="876"/>
                    </a:lnTo>
                    <a:lnTo>
                      <a:pt x="92" y="958"/>
                    </a:lnTo>
                    <a:lnTo>
                      <a:pt x="92" y="95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1961"/>
                      <a:invGamma/>
                    </a:schemeClr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4105" name="Freeform 9"/>
              <p:cNvSpPr>
                <a:spLocks/>
              </p:cNvSpPr>
              <p:nvPr/>
            </p:nvSpPr>
            <p:spPr bwMode="hidden">
              <a:xfrm>
                <a:off x="2748" y="2230"/>
                <a:ext cx="3007" cy="2085"/>
              </a:xfrm>
              <a:custGeom>
                <a:avLst/>
                <a:gdLst/>
                <a:ahLst/>
                <a:cxnLst>
                  <a:cxn ang="0">
                    <a:pos x="1433" y="474"/>
                  </a:cxn>
                  <a:cxn ang="0">
                    <a:pos x="1460" y="528"/>
                  </a:cxn>
                  <a:cxn ang="0">
                    <a:pos x="1541" y="593"/>
                  </a:cxn>
                  <a:cxn ang="0">
                    <a:pos x="1715" y="670"/>
                  </a:cxn>
                  <a:cxn ang="0">
                    <a:pos x="1927" y="735"/>
                  </a:cxn>
                  <a:cxn ang="0">
                    <a:pos x="2155" y="789"/>
                  </a:cxn>
                  <a:cxn ang="0">
                    <a:pos x="2372" y="849"/>
                  </a:cxn>
                  <a:cxn ang="0">
                    <a:pos x="2551" y="920"/>
                  </a:cxn>
                  <a:cxn ang="0">
                    <a:pos x="2638" y="980"/>
                  </a:cxn>
                  <a:cxn ang="0">
                    <a:pos x="2676" y="1029"/>
                  </a:cxn>
                  <a:cxn ang="0">
                    <a:pos x="2681" y="1083"/>
                  </a:cxn>
                  <a:cxn ang="0">
                    <a:pos x="2665" y="1127"/>
                  </a:cxn>
                  <a:cxn ang="0">
                    <a:pos x="2616" y="1170"/>
                  </a:cxn>
                  <a:cxn ang="0">
                    <a:pos x="2545" y="1208"/>
                  </a:cxn>
                  <a:cxn ang="0">
                    <a:pos x="2448" y="1241"/>
                  </a:cxn>
                  <a:cxn ang="0">
                    <a:pos x="2328" y="1274"/>
                  </a:cxn>
                  <a:cxn ang="0">
                    <a:pos x="2106" y="1328"/>
                  </a:cxn>
                  <a:cxn ang="0">
                    <a:pos x="1742" y="1421"/>
                  </a:cxn>
                  <a:cxn ang="0">
                    <a:pos x="1308" y="1540"/>
                  </a:cxn>
                  <a:cxn ang="0">
                    <a:pos x="820" y="1709"/>
                  </a:cxn>
                  <a:cxn ang="0">
                    <a:pos x="282" y="1943"/>
                  </a:cxn>
                  <a:cxn ang="0">
                    <a:pos x="152" y="2085"/>
                  </a:cxn>
                  <a:cxn ang="0">
                    <a:pos x="386" y="1992"/>
                  </a:cxn>
                  <a:cxn ang="0">
                    <a:pos x="700" y="1834"/>
                  </a:cxn>
                  <a:cxn ang="0">
                    <a:pos x="1064" y="1693"/>
                  </a:cxn>
                  <a:cxn ang="0">
                    <a:pos x="1661" y="1497"/>
                  </a:cxn>
                  <a:cxn ang="0">
                    <a:pos x="1845" y="1442"/>
                  </a:cxn>
                  <a:cxn ang="0">
                    <a:pos x="2252" y="1339"/>
                  </a:cxn>
                  <a:cxn ang="0">
                    <a:pos x="2551" y="1263"/>
                  </a:cxn>
                  <a:cxn ang="0">
                    <a:pos x="2730" y="1214"/>
                  </a:cxn>
                  <a:cxn ang="0">
                    <a:pos x="2876" y="1170"/>
                  </a:cxn>
                  <a:cxn ang="0">
                    <a:pos x="2974" y="1132"/>
                  </a:cxn>
                  <a:cxn ang="0">
                    <a:pos x="3007" y="871"/>
                  </a:cxn>
                  <a:cxn ang="0">
                    <a:pos x="2860" y="844"/>
                  </a:cxn>
                  <a:cxn ang="0">
                    <a:pos x="2670" y="806"/>
                  </a:cxn>
                  <a:cxn ang="0">
                    <a:pos x="2458" y="757"/>
                  </a:cxn>
                  <a:cxn ang="0">
                    <a:pos x="2138" y="670"/>
                  </a:cxn>
                  <a:cxn ang="0">
                    <a:pos x="1959" y="604"/>
                  </a:cxn>
                  <a:cxn ang="0">
                    <a:pos x="1824" y="534"/>
                  </a:cxn>
                  <a:cxn ang="0">
                    <a:pos x="1769" y="474"/>
                  </a:cxn>
                  <a:cxn ang="0">
                    <a:pos x="1753" y="436"/>
                  </a:cxn>
                  <a:cxn ang="0">
                    <a:pos x="1780" y="381"/>
                  </a:cxn>
                  <a:cxn ang="0">
                    <a:pos x="1862" y="316"/>
                  </a:cxn>
                  <a:cxn ang="0">
                    <a:pos x="1986" y="267"/>
                  </a:cxn>
                  <a:cxn ang="0">
                    <a:pos x="2149" y="229"/>
                  </a:cxn>
                  <a:cxn ang="0">
                    <a:pos x="2431" y="180"/>
                  </a:cxn>
                  <a:cxn ang="0">
                    <a:pos x="2827" y="125"/>
                  </a:cxn>
                  <a:cxn ang="0">
                    <a:pos x="3007" y="87"/>
                  </a:cxn>
                  <a:cxn ang="0">
                    <a:pos x="2909" y="22"/>
                  </a:cxn>
                  <a:cxn ang="0">
                    <a:pos x="2676" y="66"/>
                  </a:cxn>
                  <a:cxn ang="0">
                    <a:pos x="2285" y="120"/>
                  </a:cxn>
                  <a:cxn ang="0">
                    <a:pos x="2030" y="158"/>
                  </a:cxn>
                  <a:cxn ang="0">
                    <a:pos x="1791" y="202"/>
                  </a:cxn>
                  <a:cxn ang="0">
                    <a:pos x="1601" y="261"/>
                  </a:cxn>
                  <a:cxn ang="0">
                    <a:pos x="1471" y="338"/>
                  </a:cxn>
                  <a:cxn ang="0">
                    <a:pos x="1438" y="387"/>
                  </a:cxn>
                  <a:cxn ang="0">
                    <a:pos x="1427" y="441"/>
                  </a:cxn>
                </a:cxnLst>
                <a:rect l="0" t="0" r="r" b="b"/>
                <a:pathLst>
                  <a:path w="3007" h="2085">
                    <a:moveTo>
                      <a:pt x="1427" y="441"/>
                    </a:moveTo>
                    <a:lnTo>
                      <a:pt x="1433" y="474"/>
                    </a:lnTo>
                    <a:lnTo>
                      <a:pt x="1444" y="501"/>
                    </a:lnTo>
                    <a:lnTo>
                      <a:pt x="1460" y="528"/>
                    </a:lnTo>
                    <a:lnTo>
                      <a:pt x="1482" y="550"/>
                    </a:lnTo>
                    <a:lnTo>
                      <a:pt x="1541" y="593"/>
                    </a:lnTo>
                    <a:lnTo>
                      <a:pt x="1623" y="637"/>
                    </a:lnTo>
                    <a:lnTo>
                      <a:pt x="1715" y="670"/>
                    </a:lnTo>
                    <a:lnTo>
                      <a:pt x="1818" y="702"/>
                    </a:lnTo>
                    <a:lnTo>
                      <a:pt x="1927" y="735"/>
                    </a:lnTo>
                    <a:lnTo>
                      <a:pt x="2041" y="762"/>
                    </a:lnTo>
                    <a:lnTo>
                      <a:pt x="2155" y="789"/>
                    </a:lnTo>
                    <a:lnTo>
                      <a:pt x="2269" y="822"/>
                    </a:lnTo>
                    <a:lnTo>
                      <a:pt x="2372" y="849"/>
                    </a:lnTo>
                    <a:lnTo>
                      <a:pt x="2464" y="882"/>
                    </a:lnTo>
                    <a:lnTo>
                      <a:pt x="2551" y="920"/>
                    </a:lnTo>
                    <a:lnTo>
                      <a:pt x="2616" y="958"/>
                    </a:lnTo>
                    <a:lnTo>
                      <a:pt x="2638" y="980"/>
                    </a:lnTo>
                    <a:lnTo>
                      <a:pt x="2659" y="1007"/>
                    </a:lnTo>
                    <a:lnTo>
                      <a:pt x="2676" y="1029"/>
                    </a:lnTo>
                    <a:lnTo>
                      <a:pt x="2681" y="1056"/>
                    </a:lnTo>
                    <a:lnTo>
                      <a:pt x="2681" y="1083"/>
                    </a:lnTo>
                    <a:lnTo>
                      <a:pt x="2676" y="1105"/>
                    </a:lnTo>
                    <a:lnTo>
                      <a:pt x="2665" y="1127"/>
                    </a:lnTo>
                    <a:lnTo>
                      <a:pt x="2643" y="1149"/>
                    </a:lnTo>
                    <a:lnTo>
                      <a:pt x="2616" y="1170"/>
                    </a:lnTo>
                    <a:lnTo>
                      <a:pt x="2583" y="1187"/>
                    </a:lnTo>
                    <a:lnTo>
                      <a:pt x="2545" y="1208"/>
                    </a:lnTo>
                    <a:lnTo>
                      <a:pt x="2502" y="1225"/>
                    </a:lnTo>
                    <a:lnTo>
                      <a:pt x="2448" y="1241"/>
                    </a:lnTo>
                    <a:lnTo>
                      <a:pt x="2388" y="1257"/>
                    </a:lnTo>
                    <a:lnTo>
                      <a:pt x="2328" y="1274"/>
                    </a:lnTo>
                    <a:lnTo>
                      <a:pt x="2258" y="1290"/>
                    </a:lnTo>
                    <a:lnTo>
                      <a:pt x="2106" y="1328"/>
                    </a:lnTo>
                    <a:lnTo>
                      <a:pt x="1932" y="1372"/>
                    </a:lnTo>
                    <a:lnTo>
                      <a:pt x="1742" y="1421"/>
                    </a:lnTo>
                    <a:lnTo>
                      <a:pt x="1531" y="1475"/>
                    </a:lnTo>
                    <a:lnTo>
                      <a:pt x="1308" y="1540"/>
                    </a:lnTo>
                    <a:lnTo>
                      <a:pt x="1069" y="1617"/>
                    </a:lnTo>
                    <a:lnTo>
                      <a:pt x="820" y="1709"/>
                    </a:lnTo>
                    <a:lnTo>
                      <a:pt x="554" y="1818"/>
                    </a:lnTo>
                    <a:lnTo>
                      <a:pt x="282" y="1943"/>
                    </a:lnTo>
                    <a:lnTo>
                      <a:pt x="0" y="2085"/>
                    </a:lnTo>
                    <a:lnTo>
                      <a:pt x="152" y="2085"/>
                    </a:lnTo>
                    <a:lnTo>
                      <a:pt x="244" y="2074"/>
                    </a:lnTo>
                    <a:lnTo>
                      <a:pt x="386" y="1992"/>
                    </a:lnTo>
                    <a:lnTo>
                      <a:pt x="537" y="1910"/>
                    </a:lnTo>
                    <a:lnTo>
                      <a:pt x="700" y="1834"/>
                    </a:lnTo>
                    <a:lnTo>
                      <a:pt x="879" y="1763"/>
                    </a:lnTo>
                    <a:lnTo>
                      <a:pt x="1064" y="1693"/>
                    </a:lnTo>
                    <a:lnTo>
                      <a:pt x="1259" y="1622"/>
                    </a:lnTo>
                    <a:lnTo>
                      <a:pt x="1661" y="1497"/>
                    </a:lnTo>
                    <a:lnTo>
                      <a:pt x="1748" y="1470"/>
                    </a:lnTo>
                    <a:lnTo>
                      <a:pt x="1845" y="1442"/>
                    </a:lnTo>
                    <a:lnTo>
                      <a:pt x="2046" y="1393"/>
                    </a:lnTo>
                    <a:lnTo>
                      <a:pt x="2252" y="1339"/>
                    </a:lnTo>
                    <a:lnTo>
                      <a:pt x="2458" y="1285"/>
                    </a:lnTo>
                    <a:lnTo>
                      <a:pt x="2551" y="1263"/>
                    </a:lnTo>
                    <a:lnTo>
                      <a:pt x="2643" y="1236"/>
                    </a:lnTo>
                    <a:lnTo>
                      <a:pt x="2730" y="1214"/>
                    </a:lnTo>
                    <a:lnTo>
                      <a:pt x="2806" y="1192"/>
                    </a:lnTo>
                    <a:lnTo>
                      <a:pt x="2876" y="1170"/>
                    </a:lnTo>
                    <a:lnTo>
                      <a:pt x="2931" y="1149"/>
                    </a:lnTo>
                    <a:lnTo>
                      <a:pt x="2974" y="1132"/>
                    </a:lnTo>
                    <a:lnTo>
                      <a:pt x="3007" y="1116"/>
                    </a:lnTo>
                    <a:lnTo>
                      <a:pt x="3007" y="871"/>
                    </a:lnTo>
                    <a:lnTo>
                      <a:pt x="2941" y="860"/>
                    </a:lnTo>
                    <a:lnTo>
                      <a:pt x="2860" y="844"/>
                    </a:lnTo>
                    <a:lnTo>
                      <a:pt x="2773" y="827"/>
                    </a:lnTo>
                    <a:lnTo>
                      <a:pt x="2670" y="806"/>
                    </a:lnTo>
                    <a:lnTo>
                      <a:pt x="2567" y="784"/>
                    </a:lnTo>
                    <a:lnTo>
                      <a:pt x="2458" y="757"/>
                    </a:lnTo>
                    <a:lnTo>
                      <a:pt x="2241" y="702"/>
                    </a:lnTo>
                    <a:lnTo>
                      <a:pt x="2138" y="670"/>
                    </a:lnTo>
                    <a:lnTo>
                      <a:pt x="2046" y="637"/>
                    </a:lnTo>
                    <a:lnTo>
                      <a:pt x="1959" y="604"/>
                    </a:lnTo>
                    <a:lnTo>
                      <a:pt x="1883" y="566"/>
                    </a:lnTo>
                    <a:lnTo>
                      <a:pt x="1824" y="534"/>
                    </a:lnTo>
                    <a:lnTo>
                      <a:pt x="1780" y="495"/>
                    </a:lnTo>
                    <a:lnTo>
                      <a:pt x="1769" y="474"/>
                    </a:lnTo>
                    <a:lnTo>
                      <a:pt x="1758" y="457"/>
                    </a:lnTo>
                    <a:lnTo>
                      <a:pt x="1753" y="436"/>
                    </a:lnTo>
                    <a:lnTo>
                      <a:pt x="1758" y="419"/>
                    </a:lnTo>
                    <a:lnTo>
                      <a:pt x="1780" y="381"/>
                    </a:lnTo>
                    <a:lnTo>
                      <a:pt x="1813" y="343"/>
                    </a:lnTo>
                    <a:lnTo>
                      <a:pt x="1862" y="316"/>
                    </a:lnTo>
                    <a:lnTo>
                      <a:pt x="1921" y="289"/>
                    </a:lnTo>
                    <a:lnTo>
                      <a:pt x="1986" y="267"/>
                    </a:lnTo>
                    <a:lnTo>
                      <a:pt x="2062" y="245"/>
                    </a:lnTo>
                    <a:lnTo>
                      <a:pt x="2149" y="229"/>
                    </a:lnTo>
                    <a:lnTo>
                      <a:pt x="2236" y="213"/>
                    </a:lnTo>
                    <a:lnTo>
                      <a:pt x="2431" y="180"/>
                    </a:lnTo>
                    <a:lnTo>
                      <a:pt x="2627" y="158"/>
                    </a:lnTo>
                    <a:lnTo>
                      <a:pt x="2827" y="125"/>
                    </a:lnTo>
                    <a:lnTo>
                      <a:pt x="2920" y="109"/>
                    </a:lnTo>
                    <a:lnTo>
                      <a:pt x="3007" y="87"/>
                    </a:lnTo>
                    <a:lnTo>
                      <a:pt x="3007" y="0"/>
                    </a:lnTo>
                    <a:lnTo>
                      <a:pt x="2909" y="22"/>
                    </a:lnTo>
                    <a:lnTo>
                      <a:pt x="2795" y="44"/>
                    </a:lnTo>
                    <a:lnTo>
                      <a:pt x="2676" y="66"/>
                    </a:lnTo>
                    <a:lnTo>
                      <a:pt x="2551" y="82"/>
                    </a:lnTo>
                    <a:lnTo>
                      <a:pt x="2285" y="120"/>
                    </a:lnTo>
                    <a:lnTo>
                      <a:pt x="2155" y="136"/>
                    </a:lnTo>
                    <a:lnTo>
                      <a:pt x="2030" y="158"/>
                    </a:lnTo>
                    <a:lnTo>
                      <a:pt x="1905" y="174"/>
                    </a:lnTo>
                    <a:lnTo>
                      <a:pt x="1791" y="202"/>
                    </a:lnTo>
                    <a:lnTo>
                      <a:pt x="1688" y="229"/>
                    </a:lnTo>
                    <a:lnTo>
                      <a:pt x="1601" y="261"/>
                    </a:lnTo>
                    <a:lnTo>
                      <a:pt x="1525" y="300"/>
                    </a:lnTo>
                    <a:lnTo>
                      <a:pt x="1471" y="338"/>
                    </a:lnTo>
                    <a:lnTo>
                      <a:pt x="1455" y="359"/>
                    </a:lnTo>
                    <a:lnTo>
                      <a:pt x="1438" y="387"/>
                    </a:lnTo>
                    <a:lnTo>
                      <a:pt x="1427" y="414"/>
                    </a:lnTo>
                    <a:lnTo>
                      <a:pt x="1427" y="441"/>
                    </a:lnTo>
                    <a:lnTo>
                      <a:pt x="1427" y="441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4106" name="Freeform 10"/>
              <p:cNvSpPr>
                <a:spLocks/>
              </p:cNvSpPr>
              <p:nvPr/>
            </p:nvSpPr>
            <p:spPr bwMode="hidden">
              <a:xfrm>
                <a:off x="4501" y="2317"/>
                <a:ext cx="1248" cy="539"/>
              </a:xfrm>
              <a:custGeom>
                <a:avLst/>
                <a:gdLst/>
                <a:ahLst/>
                <a:cxnLst>
                  <a:cxn ang="0">
                    <a:pos x="0" y="332"/>
                  </a:cxn>
                  <a:cxn ang="0">
                    <a:pos x="0" y="360"/>
                  </a:cxn>
                  <a:cxn ang="0">
                    <a:pos x="5" y="387"/>
                  </a:cxn>
                  <a:cxn ang="0">
                    <a:pos x="27" y="414"/>
                  </a:cxn>
                  <a:cxn ang="0">
                    <a:pos x="54" y="436"/>
                  </a:cxn>
                  <a:cxn ang="0">
                    <a:pos x="92" y="463"/>
                  </a:cxn>
                  <a:cxn ang="0">
                    <a:pos x="141" y="490"/>
                  </a:cxn>
                  <a:cxn ang="0">
                    <a:pos x="195" y="512"/>
                  </a:cxn>
                  <a:cxn ang="0">
                    <a:pos x="255" y="539"/>
                  </a:cxn>
                  <a:cxn ang="0">
                    <a:pos x="212" y="517"/>
                  </a:cxn>
                  <a:cxn ang="0">
                    <a:pos x="179" y="490"/>
                  </a:cxn>
                  <a:cxn ang="0">
                    <a:pos x="157" y="468"/>
                  </a:cxn>
                  <a:cxn ang="0">
                    <a:pos x="141" y="447"/>
                  </a:cxn>
                  <a:cxn ang="0">
                    <a:pos x="136" y="425"/>
                  </a:cxn>
                  <a:cxn ang="0">
                    <a:pos x="136" y="403"/>
                  </a:cxn>
                  <a:cxn ang="0">
                    <a:pos x="141" y="381"/>
                  </a:cxn>
                  <a:cxn ang="0">
                    <a:pos x="157" y="365"/>
                  </a:cxn>
                  <a:cxn ang="0">
                    <a:pos x="179" y="343"/>
                  </a:cxn>
                  <a:cxn ang="0">
                    <a:pos x="201" y="327"/>
                  </a:cxn>
                  <a:cxn ang="0">
                    <a:pos x="266" y="294"/>
                  </a:cxn>
                  <a:cxn ang="0">
                    <a:pos x="353" y="262"/>
                  </a:cxn>
                  <a:cxn ang="0">
                    <a:pos x="445" y="234"/>
                  </a:cxn>
                  <a:cxn ang="0">
                    <a:pos x="554" y="213"/>
                  </a:cxn>
                  <a:cxn ang="0">
                    <a:pos x="662" y="191"/>
                  </a:cxn>
                  <a:cxn ang="0">
                    <a:pos x="890" y="153"/>
                  </a:cxn>
                  <a:cxn ang="0">
                    <a:pos x="993" y="136"/>
                  </a:cxn>
                  <a:cxn ang="0">
                    <a:pos x="1091" y="120"/>
                  </a:cxn>
                  <a:cxn ang="0">
                    <a:pos x="1178" y="115"/>
                  </a:cxn>
                  <a:cxn ang="0">
                    <a:pos x="1248" y="104"/>
                  </a:cxn>
                  <a:cxn ang="0">
                    <a:pos x="1248" y="0"/>
                  </a:cxn>
                  <a:cxn ang="0">
                    <a:pos x="1161" y="22"/>
                  </a:cxn>
                  <a:cxn ang="0">
                    <a:pos x="1069" y="38"/>
                  </a:cxn>
                  <a:cxn ang="0">
                    <a:pos x="874" y="71"/>
                  </a:cxn>
                  <a:cxn ang="0">
                    <a:pos x="673" y="93"/>
                  </a:cxn>
                  <a:cxn ang="0">
                    <a:pos x="483" y="126"/>
                  </a:cxn>
                  <a:cxn ang="0">
                    <a:pos x="391" y="142"/>
                  </a:cxn>
                  <a:cxn ang="0">
                    <a:pos x="309" y="158"/>
                  </a:cxn>
                  <a:cxn ang="0">
                    <a:pos x="228" y="180"/>
                  </a:cxn>
                  <a:cxn ang="0">
                    <a:pos x="163" y="202"/>
                  </a:cxn>
                  <a:cxn ang="0">
                    <a:pos x="103" y="229"/>
                  </a:cxn>
                  <a:cxn ang="0">
                    <a:pos x="54" y="256"/>
                  </a:cxn>
                  <a:cxn ang="0">
                    <a:pos x="22" y="294"/>
                  </a:cxn>
                  <a:cxn ang="0">
                    <a:pos x="0" y="332"/>
                  </a:cxn>
                  <a:cxn ang="0">
                    <a:pos x="0" y="332"/>
                  </a:cxn>
                </a:cxnLst>
                <a:rect l="0" t="0" r="r" b="b"/>
                <a:pathLst>
                  <a:path w="1248" h="539">
                    <a:moveTo>
                      <a:pt x="0" y="332"/>
                    </a:moveTo>
                    <a:lnTo>
                      <a:pt x="0" y="360"/>
                    </a:lnTo>
                    <a:lnTo>
                      <a:pt x="5" y="387"/>
                    </a:lnTo>
                    <a:lnTo>
                      <a:pt x="27" y="414"/>
                    </a:lnTo>
                    <a:lnTo>
                      <a:pt x="54" y="436"/>
                    </a:lnTo>
                    <a:lnTo>
                      <a:pt x="92" y="463"/>
                    </a:lnTo>
                    <a:lnTo>
                      <a:pt x="141" y="490"/>
                    </a:lnTo>
                    <a:lnTo>
                      <a:pt x="195" y="512"/>
                    </a:lnTo>
                    <a:lnTo>
                      <a:pt x="255" y="539"/>
                    </a:lnTo>
                    <a:lnTo>
                      <a:pt x="212" y="517"/>
                    </a:lnTo>
                    <a:lnTo>
                      <a:pt x="179" y="490"/>
                    </a:lnTo>
                    <a:lnTo>
                      <a:pt x="157" y="468"/>
                    </a:lnTo>
                    <a:lnTo>
                      <a:pt x="141" y="447"/>
                    </a:lnTo>
                    <a:lnTo>
                      <a:pt x="136" y="425"/>
                    </a:lnTo>
                    <a:lnTo>
                      <a:pt x="136" y="403"/>
                    </a:lnTo>
                    <a:lnTo>
                      <a:pt x="141" y="381"/>
                    </a:lnTo>
                    <a:lnTo>
                      <a:pt x="157" y="365"/>
                    </a:lnTo>
                    <a:lnTo>
                      <a:pt x="179" y="343"/>
                    </a:lnTo>
                    <a:lnTo>
                      <a:pt x="201" y="327"/>
                    </a:lnTo>
                    <a:lnTo>
                      <a:pt x="266" y="294"/>
                    </a:lnTo>
                    <a:lnTo>
                      <a:pt x="353" y="262"/>
                    </a:lnTo>
                    <a:lnTo>
                      <a:pt x="445" y="234"/>
                    </a:lnTo>
                    <a:lnTo>
                      <a:pt x="554" y="213"/>
                    </a:lnTo>
                    <a:lnTo>
                      <a:pt x="662" y="191"/>
                    </a:lnTo>
                    <a:lnTo>
                      <a:pt x="890" y="153"/>
                    </a:lnTo>
                    <a:lnTo>
                      <a:pt x="993" y="136"/>
                    </a:lnTo>
                    <a:lnTo>
                      <a:pt x="1091" y="120"/>
                    </a:lnTo>
                    <a:lnTo>
                      <a:pt x="1178" y="115"/>
                    </a:lnTo>
                    <a:lnTo>
                      <a:pt x="1248" y="104"/>
                    </a:lnTo>
                    <a:lnTo>
                      <a:pt x="1248" y="0"/>
                    </a:lnTo>
                    <a:lnTo>
                      <a:pt x="1161" y="22"/>
                    </a:lnTo>
                    <a:lnTo>
                      <a:pt x="1069" y="38"/>
                    </a:lnTo>
                    <a:lnTo>
                      <a:pt x="874" y="71"/>
                    </a:lnTo>
                    <a:lnTo>
                      <a:pt x="673" y="93"/>
                    </a:lnTo>
                    <a:lnTo>
                      <a:pt x="483" y="126"/>
                    </a:lnTo>
                    <a:lnTo>
                      <a:pt x="391" y="142"/>
                    </a:lnTo>
                    <a:lnTo>
                      <a:pt x="309" y="158"/>
                    </a:lnTo>
                    <a:lnTo>
                      <a:pt x="228" y="180"/>
                    </a:lnTo>
                    <a:lnTo>
                      <a:pt x="163" y="202"/>
                    </a:lnTo>
                    <a:lnTo>
                      <a:pt x="103" y="229"/>
                    </a:lnTo>
                    <a:lnTo>
                      <a:pt x="54" y="256"/>
                    </a:lnTo>
                    <a:lnTo>
                      <a:pt x="22" y="294"/>
                    </a:lnTo>
                    <a:lnTo>
                      <a:pt x="0" y="332"/>
                    </a:lnTo>
                    <a:lnTo>
                      <a:pt x="0" y="33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7843"/>
                      <a:invGamma/>
                    </a:schemeClr>
                  </a:gs>
                  <a:gs pos="100000">
                    <a:schemeClr val="bg1"/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</p:grpSp>
        <p:sp>
          <p:nvSpPr>
            <p:cNvPr id="4107" name="Freeform 11"/>
            <p:cNvSpPr>
              <a:spLocks/>
            </p:cNvSpPr>
            <p:nvPr/>
          </p:nvSpPr>
          <p:spPr bwMode="hidden">
            <a:xfrm>
              <a:off x="3322" y="1341"/>
              <a:ext cx="1825" cy="1537"/>
            </a:xfrm>
            <a:custGeom>
              <a:avLst/>
              <a:gdLst/>
              <a:ahLst/>
              <a:cxnLst>
                <a:cxn ang="0">
                  <a:pos x="982" y="1061"/>
                </a:cxn>
                <a:cxn ang="0">
                  <a:pos x="1357" y="1012"/>
                </a:cxn>
                <a:cxn ang="0">
                  <a:pos x="1666" y="957"/>
                </a:cxn>
                <a:cxn ang="0">
                  <a:pos x="1916" y="897"/>
                </a:cxn>
                <a:cxn ang="0">
                  <a:pos x="2100" y="832"/>
                </a:cxn>
                <a:cxn ang="0">
                  <a:pos x="2220" y="756"/>
                </a:cxn>
                <a:cxn ang="0">
                  <a:pos x="2285" y="669"/>
                </a:cxn>
                <a:cxn ang="0">
                  <a:pos x="2290" y="560"/>
                </a:cxn>
                <a:cxn ang="0">
                  <a:pos x="2241" y="457"/>
                </a:cxn>
                <a:cxn ang="0">
                  <a:pos x="2144" y="364"/>
                </a:cxn>
                <a:cxn ang="0">
                  <a:pos x="2008" y="277"/>
                </a:cxn>
                <a:cxn ang="0">
                  <a:pos x="1769" y="157"/>
                </a:cxn>
                <a:cxn ang="0">
                  <a:pos x="1612" y="92"/>
                </a:cxn>
                <a:cxn ang="0">
                  <a:pos x="1476" y="43"/>
                </a:cxn>
                <a:cxn ang="0">
                  <a:pos x="1384" y="10"/>
                </a:cxn>
                <a:cxn ang="0">
                  <a:pos x="1346" y="0"/>
                </a:cxn>
                <a:cxn ang="0">
                  <a:pos x="1655" y="119"/>
                </a:cxn>
                <a:cxn ang="0">
                  <a:pos x="1948" y="255"/>
                </a:cxn>
                <a:cxn ang="0">
                  <a:pos x="2068" y="326"/>
                </a:cxn>
                <a:cxn ang="0">
                  <a:pos x="2171" y="402"/>
                </a:cxn>
                <a:cxn ang="0">
                  <a:pos x="2236" y="478"/>
                </a:cxn>
                <a:cxn ang="0">
                  <a:pos x="2263" y="560"/>
                </a:cxn>
                <a:cxn ang="0">
                  <a:pos x="2241" y="636"/>
                </a:cxn>
                <a:cxn ang="0">
                  <a:pos x="2171" y="702"/>
                </a:cxn>
                <a:cxn ang="0">
                  <a:pos x="2062" y="756"/>
                </a:cxn>
                <a:cxn ang="0">
                  <a:pos x="1921" y="800"/>
                </a:cxn>
                <a:cxn ang="0">
                  <a:pos x="1748" y="843"/>
                </a:cxn>
                <a:cxn ang="0">
                  <a:pos x="1351" y="908"/>
                </a:cxn>
                <a:cxn ang="0">
                  <a:pos x="923" y="968"/>
                </a:cxn>
                <a:cxn ang="0">
                  <a:pos x="521" y="1028"/>
                </a:cxn>
                <a:cxn ang="0">
                  <a:pos x="353" y="1066"/>
                </a:cxn>
                <a:cxn ang="0">
                  <a:pos x="206" y="1104"/>
                </a:cxn>
                <a:cxn ang="0">
                  <a:pos x="92" y="1148"/>
                </a:cxn>
                <a:cxn ang="0">
                  <a:pos x="22" y="1202"/>
                </a:cxn>
                <a:cxn ang="0">
                  <a:pos x="0" y="1262"/>
                </a:cxn>
                <a:cxn ang="0">
                  <a:pos x="27" y="1327"/>
                </a:cxn>
                <a:cxn ang="0">
                  <a:pos x="98" y="1382"/>
                </a:cxn>
                <a:cxn ang="0">
                  <a:pos x="196" y="1425"/>
                </a:cxn>
                <a:cxn ang="0">
                  <a:pos x="326" y="1469"/>
                </a:cxn>
                <a:cxn ang="0">
                  <a:pos x="217" y="1414"/>
                </a:cxn>
                <a:cxn ang="0">
                  <a:pos x="147" y="1360"/>
                </a:cxn>
                <a:cxn ang="0">
                  <a:pos x="120" y="1306"/>
                </a:cxn>
                <a:cxn ang="0">
                  <a:pos x="141" y="1257"/>
                </a:cxn>
                <a:cxn ang="0">
                  <a:pos x="212" y="1208"/>
                </a:cxn>
                <a:cxn ang="0">
                  <a:pos x="342" y="1164"/>
                </a:cxn>
                <a:cxn ang="0">
                  <a:pos x="527" y="1121"/>
                </a:cxn>
                <a:cxn ang="0">
                  <a:pos x="771" y="1088"/>
                </a:cxn>
              </a:cxnLst>
              <a:rect l="0" t="0" r="r" b="b"/>
              <a:pathLst>
                <a:path w="2296" h="1469">
                  <a:moveTo>
                    <a:pt x="771" y="1088"/>
                  </a:moveTo>
                  <a:lnTo>
                    <a:pt x="982" y="1061"/>
                  </a:lnTo>
                  <a:lnTo>
                    <a:pt x="1178" y="1034"/>
                  </a:lnTo>
                  <a:lnTo>
                    <a:pt x="1357" y="1012"/>
                  </a:lnTo>
                  <a:lnTo>
                    <a:pt x="1520" y="985"/>
                  </a:lnTo>
                  <a:lnTo>
                    <a:pt x="1666" y="957"/>
                  </a:lnTo>
                  <a:lnTo>
                    <a:pt x="1796" y="930"/>
                  </a:lnTo>
                  <a:lnTo>
                    <a:pt x="1916" y="897"/>
                  </a:lnTo>
                  <a:lnTo>
                    <a:pt x="2013" y="870"/>
                  </a:lnTo>
                  <a:lnTo>
                    <a:pt x="2100" y="832"/>
                  </a:lnTo>
                  <a:lnTo>
                    <a:pt x="2171" y="800"/>
                  </a:lnTo>
                  <a:lnTo>
                    <a:pt x="2220" y="756"/>
                  </a:lnTo>
                  <a:lnTo>
                    <a:pt x="2263" y="712"/>
                  </a:lnTo>
                  <a:lnTo>
                    <a:pt x="2285" y="669"/>
                  </a:lnTo>
                  <a:lnTo>
                    <a:pt x="2296" y="614"/>
                  </a:lnTo>
                  <a:lnTo>
                    <a:pt x="2290" y="560"/>
                  </a:lnTo>
                  <a:lnTo>
                    <a:pt x="2269" y="500"/>
                  </a:lnTo>
                  <a:lnTo>
                    <a:pt x="2241" y="457"/>
                  </a:lnTo>
                  <a:lnTo>
                    <a:pt x="2198" y="408"/>
                  </a:lnTo>
                  <a:lnTo>
                    <a:pt x="2144" y="364"/>
                  </a:lnTo>
                  <a:lnTo>
                    <a:pt x="2079" y="321"/>
                  </a:lnTo>
                  <a:lnTo>
                    <a:pt x="2008" y="277"/>
                  </a:lnTo>
                  <a:lnTo>
                    <a:pt x="1927" y="234"/>
                  </a:lnTo>
                  <a:lnTo>
                    <a:pt x="1769" y="157"/>
                  </a:lnTo>
                  <a:lnTo>
                    <a:pt x="1688" y="125"/>
                  </a:lnTo>
                  <a:lnTo>
                    <a:pt x="1612" y="92"/>
                  </a:lnTo>
                  <a:lnTo>
                    <a:pt x="1536" y="65"/>
                  </a:lnTo>
                  <a:lnTo>
                    <a:pt x="1476" y="43"/>
                  </a:lnTo>
                  <a:lnTo>
                    <a:pt x="1422" y="27"/>
                  </a:lnTo>
                  <a:lnTo>
                    <a:pt x="1384" y="10"/>
                  </a:lnTo>
                  <a:lnTo>
                    <a:pt x="1357" y="5"/>
                  </a:lnTo>
                  <a:lnTo>
                    <a:pt x="1346" y="0"/>
                  </a:lnTo>
                  <a:lnTo>
                    <a:pt x="1498" y="54"/>
                  </a:lnTo>
                  <a:lnTo>
                    <a:pt x="1655" y="119"/>
                  </a:lnTo>
                  <a:lnTo>
                    <a:pt x="1807" y="185"/>
                  </a:lnTo>
                  <a:lnTo>
                    <a:pt x="1948" y="255"/>
                  </a:lnTo>
                  <a:lnTo>
                    <a:pt x="2013" y="288"/>
                  </a:lnTo>
                  <a:lnTo>
                    <a:pt x="2068" y="326"/>
                  </a:lnTo>
                  <a:lnTo>
                    <a:pt x="2122" y="364"/>
                  </a:lnTo>
                  <a:lnTo>
                    <a:pt x="2171" y="402"/>
                  </a:lnTo>
                  <a:lnTo>
                    <a:pt x="2209" y="440"/>
                  </a:lnTo>
                  <a:lnTo>
                    <a:pt x="2236" y="478"/>
                  </a:lnTo>
                  <a:lnTo>
                    <a:pt x="2252" y="522"/>
                  </a:lnTo>
                  <a:lnTo>
                    <a:pt x="2263" y="560"/>
                  </a:lnTo>
                  <a:lnTo>
                    <a:pt x="2258" y="598"/>
                  </a:lnTo>
                  <a:lnTo>
                    <a:pt x="2241" y="636"/>
                  </a:lnTo>
                  <a:lnTo>
                    <a:pt x="2214" y="669"/>
                  </a:lnTo>
                  <a:lnTo>
                    <a:pt x="2171" y="702"/>
                  </a:lnTo>
                  <a:lnTo>
                    <a:pt x="2122" y="729"/>
                  </a:lnTo>
                  <a:lnTo>
                    <a:pt x="2062" y="756"/>
                  </a:lnTo>
                  <a:lnTo>
                    <a:pt x="1997" y="778"/>
                  </a:lnTo>
                  <a:lnTo>
                    <a:pt x="1921" y="800"/>
                  </a:lnTo>
                  <a:lnTo>
                    <a:pt x="1834" y="821"/>
                  </a:lnTo>
                  <a:lnTo>
                    <a:pt x="1748" y="843"/>
                  </a:lnTo>
                  <a:lnTo>
                    <a:pt x="1552" y="876"/>
                  </a:lnTo>
                  <a:lnTo>
                    <a:pt x="1351" y="908"/>
                  </a:lnTo>
                  <a:lnTo>
                    <a:pt x="1134" y="941"/>
                  </a:lnTo>
                  <a:lnTo>
                    <a:pt x="923" y="968"/>
                  </a:lnTo>
                  <a:lnTo>
                    <a:pt x="716" y="995"/>
                  </a:lnTo>
                  <a:lnTo>
                    <a:pt x="521" y="1028"/>
                  </a:lnTo>
                  <a:lnTo>
                    <a:pt x="434" y="1044"/>
                  </a:lnTo>
                  <a:lnTo>
                    <a:pt x="353" y="1066"/>
                  </a:lnTo>
                  <a:lnTo>
                    <a:pt x="277" y="1082"/>
                  </a:lnTo>
                  <a:lnTo>
                    <a:pt x="206" y="1104"/>
                  </a:lnTo>
                  <a:lnTo>
                    <a:pt x="147" y="1126"/>
                  </a:lnTo>
                  <a:lnTo>
                    <a:pt x="92" y="1148"/>
                  </a:lnTo>
                  <a:lnTo>
                    <a:pt x="54" y="1175"/>
                  </a:lnTo>
                  <a:lnTo>
                    <a:pt x="22" y="1202"/>
                  </a:lnTo>
                  <a:lnTo>
                    <a:pt x="6" y="1229"/>
                  </a:lnTo>
                  <a:lnTo>
                    <a:pt x="0" y="1262"/>
                  </a:lnTo>
                  <a:lnTo>
                    <a:pt x="11" y="1295"/>
                  </a:lnTo>
                  <a:lnTo>
                    <a:pt x="27" y="1327"/>
                  </a:lnTo>
                  <a:lnTo>
                    <a:pt x="54" y="1355"/>
                  </a:lnTo>
                  <a:lnTo>
                    <a:pt x="98" y="1382"/>
                  </a:lnTo>
                  <a:lnTo>
                    <a:pt x="141" y="1404"/>
                  </a:lnTo>
                  <a:lnTo>
                    <a:pt x="196" y="1425"/>
                  </a:lnTo>
                  <a:lnTo>
                    <a:pt x="261" y="1447"/>
                  </a:lnTo>
                  <a:lnTo>
                    <a:pt x="326" y="1469"/>
                  </a:lnTo>
                  <a:lnTo>
                    <a:pt x="266" y="1442"/>
                  </a:lnTo>
                  <a:lnTo>
                    <a:pt x="217" y="1414"/>
                  </a:lnTo>
                  <a:lnTo>
                    <a:pt x="174" y="1387"/>
                  </a:lnTo>
                  <a:lnTo>
                    <a:pt x="147" y="1360"/>
                  </a:lnTo>
                  <a:lnTo>
                    <a:pt x="125" y="1333"/>
                  </a:lnTo>
                  <a:lnTo>
                    <a:pt x="120" y="1306"/>
                  </a:lnTo>
                  <a:lnTo>
                    <a:pt x="125" y="1278"/>
                  </a:lnTo>
                  <a:lnTo>
                    <a:pt x="141" y="1257"/>
                  </a:lnTo>
                  <a:lnTo>
                    <a:pt x="174" y="1229"/>
                  </a:lnTo>
                  <a:lnTo>
                    <a:pt x="212" y="1208"/>
                  </a:lnTo>
                  <a:lnTo>
                    <a:pt x="272" y="1186"/>
                  </a:lnTo>
                  <a:lnTo>
                    <a:pt x="342" y="1164"/>
                  </a:lnTo>
                  <a:lnTo>
                    <a:pt x="423" y="1142"/>
                  </a:lnTo>
                  <a:lnTo>
                    <a:pt x="527" y="1121"/>
                  </a:lnTo>
                  <a:lnTo>
                    <a:pt x="641" y="1104"/>
                  </a:lnTo>
                  <a:lnTo>
                    <a:pt x="771" y="1088"/>
                  </a:lnTo>
                  <a:lnTo>
                    <a:pt x="771" y="108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4108" name="Freeform 12"/>
            <p:cNvSpPr>
              <a:spLocks/>
            </p:cNvSpPr>
            <p:nvPr/>
          </p:nvSpPr>
          <p:spPr bwMode="hidden">
            <a:xfrm>
              <a:off x="0" y="0"/>
              <a:ext cx="5758" cy="177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906"/>
                </a:cxn>
                <a:cxn ang="0">
                  <a:pos x="5740" y="1906"/>
                </a:cxn>
                <a:cxn ang="0">
                  <a:pos x="574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5740" h="1906">
                  <a:moveTo>
                    <a:pt x="0" y="0"/>
                  </a:moveTo>
                  <a:lnTo>
                    <a:pt x="0" y="1906"/>
                  </a:lnTo>
                  <a:lnTo>
                    <a:pt x="5740" y="1906"/>
                  </a:lnTo>
                  <a:lnTo>
                    <a:pt x="574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FFFFFF"/>
                </a:solidFill>
              </a:endParaRPr>
            </a:p>
          </p:txBody>
        </p:sp>
      </p:grpSp>
      <p:sp>
        <p:nvSpPr>
          <p:cNvPr id="4109" name="Rectangle 13"/>
          <p:cNvSpPr>
            <a:spLocks noGrp="1" noRot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t-BR" dirty="0"/>
              <a:t>Clique para editar o estilo do título mestre</a:t>
            </a:r>
          </a:p>
        </p:txBody>
      </p:sp>
      <p:sp>
        <p:nvSpPr>
          <p:cNvPr id="4110" name="Rectangle 1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cs typeface="Arial" charset="0"/>
              </a:defRPr>
            </a:lvl1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pt-BR">
              <a:solidFill>
                <a:srgbClr val="FFFFFF"/>
              </a:solidFill>
            </a:endParaRPr>
          </a:p>
        </p:txBody>
      </p:sp>
      <p:sp>
        <p:nvSpPr>
          <p:cNvPr id="4111" name="Rectangle 15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BR" dirty="0"/>
              <a:t>Clique para editar os estilos do texto mestre</a:t>
            </a:r>
          </a:p>
          <a:p>
            <a:pPr lvl="1"/>
            <a:r>
              <a:rPr lang="pt-BR" dirty="0"/>
              <a:t>Segundo nível</a:t>
            </a:r>
          </a:p>
          <a:p>
            <a:pPr lvl="2"/>
            <a:r>
              <a:rPr lang="pt-BR" dirty="0"/>
              <a:t>Terceiro nível</a:t>
            </a:r>
          </a:p>
          <a:p>
            <a:pPr lvl="3"/>
            <a:r>
              <a:rPr lang="pt-BR" dirty="0"/>
              <a:t>Quarto nível</a:t>
            </a:r>
          </a:p>
          <a:p>
            <a:pPr lvl="4"/>
            <a:r>
              <a:rPr lang="pt-BR" dirty="0"/>
              <a:t>Quinto nível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 Black" pitchFamily="34" charset="0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 Black" pitchFamily="34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 Black" pitchFamily="34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 Black" pitchFamily="34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 Black" pitchFamily="34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400" b="1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Arial" pitchFamily="34" charset="0"/>
          <a:ea typeface="+mn-ea"/>
          <a:cs typeface="Arial" pitchFamily="34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n"/>
        <a:defRPr sz="2400" b="1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Arial" pitchFamily="34" charset="0"/>
          <a:cs typeface="Arial" pitchFamily="34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70000"/>
        <a:buFont typeface="Wingdings" pitchFamily="2" charset="2"/>
        <a:buChar char="n"/>
        <a:defRPr sz="2400" b="1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Arial" pitchFamily="34" charset="0"/>
          <a:cs typeface="Arial" pitchFamily="34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n"/>
        <a:defRPr sz="2400" b="1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Arial" pitchFamily="34" charset="0"/>
          <a:cs typeface="Arial" pitchFamily="34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400" b="1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Arial" pitchFamily="34" charset="0"/>
          <a:cs typeface="Arial" pitchFamily="34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jpe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hyperlink" Target="http://micro.magnet.fsu.edu/cells/animalcell.html" TargetMode="Externa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hyperlink" Target="http://micro.magnet.fsu.edu/cells/animalcell.html" TargetMode="External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hyperlink" Target="http://micro.magnet.fsu.edu/cells/animalcell.html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4.jpeg"/><Relationship Id="rId4" Type="http://schemas.openxmlformats.org/officeDocument/2006/relationships/image" Target="../media/image33.jpe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hyperlink" Target="http://micro.magnet.fsu.edu/cells/animalcell.html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5.jpe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hyperlink" Target="http://micro.magnet.fsu.edu/cells/animalcell.html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6.jpe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hyperlink" Target="http://micro.magnet.fsu.edu/cells/animalcell.html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7.jpe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hyperlink" Target="http://micro.magnet.fsu.edu/cells/animalcell.html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8.jpe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hyperlink" Target="http://micro.magnet.fsu.edu/cells/animalcell.html" TargetMode="External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jpeg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hyperlink" Target="http://micro.magnet.fsu.edu/cells/animalcell.html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1.png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8.png"/><Relationship Id="rId4" Type="http://schemas.openxmlformats.org/officeDocument/2006/relationships/image" Target="../media/image47.jpe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2.pn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jpeg"/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5.png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hyperlink" Target="../Creation%20Scientists/Alguns%20cientistas%20que%20aceitaram%20o%20relato%20b&#237;blico%20da.pptx" TargetMode="External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jpeg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2.jpeg"/><Relationship Id="rId7" Type="http://schemas.openxmlformats.org/officeDocument/2006/relationships/image" Target="../media/image14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54000" y="304800"/>
            <a:ext cx="8712200" cy="1676400"/>
          </a:xfrm>
        </p:spPr>
        <p:txBody>
          <a:bodyPr/>
          <a:lstStyle/>
          <a:p>
            <a:pPr eaLnBrk="1" hangingPunct="1">
              <a:defRPr/>
            </a:pPr>
            <a:r>
              <a:rPr lang="pt-BR" sz="8000" dirty="0">
                <a:solidFill>
                  <a:schemeClr val="tx1"/>
                </a:solidFill>
              </a:rPr>
              <a:t>Introdução</a:t>
            </a:r>
            <a:br>
              <a:rPr lang="pt-BR" sz="8000" dirty="0">
                <a:solidFill>
                  <a:schemeClr val="tx1"/>
                </a:solidFill>
              </a:rPr>
            </a:br>
            <a:r>
              <a:rPr lang="pt-BR" sz="2400" dirty="0" smtClean="0">
                <a:solidFill>
                  <a:schemeClr val="tx1"/>
                </a:solidFill>
              </a:rPr>
              <a:t>Parte 5</a:t>
            </a:r>
            <a:endParaRPr lang="pt-BR" sz="2400" dirty="0">
              <a:solidFill>
                <a:schemeClr val="tx1"/>
              </a:solidFill>
            </a:endParaRP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04800" y="2667000"/>
            <a:ext cx="8496300" cy="2971800"/>
          </a:xfrm>
        </p:spPr>
        <p:txBody>
          <a:bodyPr/>
          <a:lstStyle/>
          <a:p>
            <a:pPr eaLnBrk="1" hangingPunct="1">
              <a:defRPr/>
            </a:pPr>
            <a:r>
              <a:rPr lang="pt-BR" sz="4000" dirty="0"/>
              <a:t>A Falácia do Espantalho</a:t>
            </a:r>
          </a:p>
          <a:p>
            <a:pPr eaLnBrk="1" hangingPunct="1">
              <a:defRPr/>
            </a:pPr>
            <a:endParaRPr lang="pt-BR" sz="4000" dirty="0"/>
          </a:p>
          <a:p>
            <a:pPr eaLnBrk="1" hangingPunct="1">
              <a:defRPr/>
            </a:pPr>
            <a:r>
              <a:rPr lang="pt-BR" sz="4000" dirty="0"/>
              <a:t>- Entendendo A Verdade -</a:t>
            </a:r>
          </a:p>
        </p:txBody>
      </p:sp>
      <p:sp>
        <p:nvSpPr>
          <p:cNvPr id="4" name="CaixaDeTexto 1"/>
          <p:cNvSpPr txBox="1">
            <a:spLocks noChangeArrowheads="1"/>
          </p:cNvSpPr>
          <p:nvPr/>
        </p:nvSpPr>
        <p:spPr bwMode="auto">
          <a:xfrm>
            <a:off x="3429000" y="6248400"/>
            <a:ext cx="22860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n"/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pt-BR" altLang="pt-BR" sz="1800" dirty="0">
                <a:latin typeface="Garamond" panose="02020404030301010803" pitchFamily="18" charset="0"/>
              </a:rPr>
              <a:t>Versão </a:t>
            </a:r>
            <a:r>
              <a:rPr lang="pt-BR" altLang="pt-BR" sz="1800" dirty="0" smtClean="0">
                <a:latin typeface="Garamond" panose="02020404030301010803" pitchFamily="18" charset="0"/>
              </a:rPr>
              <a:t>4.1</a:t>
            </a:r>
            <a:endParaRPr lang="pt-BR" altLang="pt-BR" sz="1800" dirty="0">
              <a:latin typeface="Garamond" panose="02020404030301010803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79388" y="2236788"/>
            <a:ext cx="4537075" cy="304641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24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  <a:t>O </a:t>
            </a:r>
            <a:r>
              <a:rPr lang="pt-BR" sz="24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  <a:t>moderno uso da palavra “espécie” dá a impressão que os criacionistas não acreditam em grandes mudanças (diversificação) dentro um tipo de animal. Mas acreditamos que há muitas mudanças possíveis. </a:t>
            </a:r>
          </a:p>
        </p:txBody>
      </p:sp>
      <p:pic>
        <p:nvPicPr>
          <p:cNvPr id="382981" name="Picture 2" descr="http://uploadtak.com/images/w392_r0vhys7bfsjys19iv5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59338" y="1700213"/>
            <a:ext cx="4152900" cy="4743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670911" y="969963"/>
            <a:ext cx="7776343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28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  <a:t>CRIAÇÃO NÃO ACREDITA EM MUDANÇAS?</a:t>
            </a:r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179388" y="-26988"/>
            <a:ext cx="8785225" cy="1143001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pt-BR" sz="4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FIXISMO?  NÃO!</a:t>
            </a:r>
            <a:endParaRPr lang="pt-BR" sz="48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79388" y="2389188"/>
            <a:ext cx="4537075" cy="378565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24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  <a:t>Não conheço ninguém que faz parte do movimento moderno da Criação </a:t>
            </a:r>
            <a:r>
              <a:rPr lang="pt-BR" sz="24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  <a:t>Científico </a:t>
            </a:r>
            <a:r>
              <a:rPr lang="pt-BR" sz="24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  <a:t>que acredita em fixismo. Acreditam que acontecem </a:t>
            </a:r>
            <a:r>
              <a:rPr lang="pt-BR" sz="24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  <a:t>muitas transformações </a:t>
            </a:r>
            <a:r>
              <a:rPr lang="pt-BR" sz="24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  <a:t>dentro das “</a:t>
            </a:r>
            <a:r>
              <a:rPr lang="pt-BR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  <a:t>espécies”. Gênesis 1:25: “conforme a sua espécie (</a:t>
            </a:r>
            <a:r>
              <a:rPr lang="he-IL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  <a:t>מין </a:t>
            </a:r>
            <a:r>
              <a:rPr lang="en-US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  <a:t> - </a:t>
            </a:r>
            <a:r>
              <a:rPr lang="pt-BR" sz="24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  <a:t>miyn</a:t>
            </a:r>
            <a:r>
              <a:rPr lang="pt-BR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  <a:t>)”.</a:t>
            </a:r>
          </a:p>
        </p:txBody>
      </p:sp>
      <p:pic>
        <p:nvPicPr>
          <p:cNvPr id="384005" name="Picture 2" descr="http://uploadtak.com/images/w392_r0vhys7bfsjys19iv5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59338" y="1700213"/>
            <a:ext cx="4152900" cy="4743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573418" y="969963"/>
            <a:ext cx="7992367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28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  <a:t>CRIAÇÃO NÃO ACREDITA EM MUDANÇAS?</a:t>
            </a:r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179388" y="-26988"/>
            <a:ext cx="8785225" cy="1143001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pt-BR" sz="4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FIXISMO?  NÃO!</a:t>
            </a:r>
            <a:endParaRPr lang="pt-BR" sz="48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79388" y="2009775"/>
            <a:ext cx="4537075" cy="41560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24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  <a:t>A variação dentro das “espécies” é uma parte muito importante da posição criacionista.  Alguns expressam assim:  Acreditamos na </a:t>
            </a:r>
            <a:r>
              <a:rPr lang="pt-BR" sz="24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  <a:t>microevolução </a:t>
            </a:r>
            <a:r>
              <a:rPr lang="pt-BR" sz="24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  <a:t>(mudança dentro das espécies), mas não </a:t>
            </a:r>
            <a:r>
              <a:rPr lang="pt-BR" sz="2400" b="1" dirty="0" err="1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  <a:t>macroevolução</a:t>
            </a:r>
            <a:r>
              <a:rPr lang="pt-BR" sz="24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  <a:t> </a:t>
            </a:r>
            <a:r>
              <a:rPr lang="pt-BR" sz="24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  <a:t>(mudança de um tipo de animal para um outro). </a:t>
            </a:r>
          </a:p>
        </p:txBody>
      </p:sp>
      <p:pic>
        <p:nvPicPr>
          <p:cNvPr id="385029" name="Picture 2" descr="http://uploadtak.com/images/w392_r0vhys7bfsjys19iv5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59338" y="1700213"/>
            <a:ext cx="4152900" cy="4743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526895" y="969963"/>
            <a:ext cx="8064375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28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  <a:t>CRIAÇÃO NÃO ACREDITA EM MUDANÇAS?</a:t>
            </a:r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179388" y="-26988"/>
            <a:ext cx="8785225" cy="1143001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pt-BR" sz="4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FIXISMO?  NÃO!</a:t>
            </a:r>
            <a:endParaRPr lang="pt-BR" sz="48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79388" y="1674813"/>
            <a:ext cx="4537075" cy="48926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24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  <a:t>Por exemplo, os canídeos (latim científico: </a:t>
            </a:r>
            <a:r>
              <a:rPr lang="pt-BR" sz="2400" b="1" dirty="0" err="1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  <a:t>Canidae</a:t>
            </a:r>
            <a:r>
              <a:rPr lang="pt-BR" sz="24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  <a:t>) constituem </a:t>
            </a:r>
            <a:r>
              <a:rPr lang="pt-BR" sz="2400" b="1" u="sng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  <a:t>uma família </a:t>
            </a:r>
            <a:r>
              <a:rPr lang="pt-BR" sz="24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  <a:t>de mamíferos digitígrados (aquele que anda sobre os dedos), da ordem dos carnívoros, que inclui o Cachorro, o Lobo, o Coiote, o Chacal e a Raposa entre outros.  É muito provável que Deus criou o casal que deu origem para esta família, pelo menos uma grande parte.</a:t>
            </a:r>
          </a:p>
        </p:txBody>
      </p:sp>
      <p:pic>
        <p:nvPicPr>
          <p:cNvPr id="386053" name="Picture 2" descr="http://uploadtak.com/images/w392_r0vhys7bfsjys19iv5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59338" y="1700213"/>
            <a:ext cx="4152900" cy="4743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433678" y="969963"/>
            <a:ext cx="8243887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28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  <a:t>CRIAÇÃO NÃO ACREDITA EM MUDANÇAS?</a:t>
            </a:r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179388" y="-26988"/>
            <a:ext cx="8785225" cy="1143001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pt-BR" sz="4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FIXISMO?  NÃO!</a:t>
            </a:r>
            <a:endParaRPr lang="pt-BR" sz="48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79388" y="1938338"/>
            <a:ext cx="4537075" cy="45243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24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  <a:t>A única coisa que o evolucionista tem para mostrar evolução são exemplos de  </a:t>
            </a:r>
            <a:r>
              <a:rPr lang="pt-BR" sz="24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  <a:t>microevolução</a:t>
            </a:r>
            <a:r>
              <a:rPr lang="pt-BR" sz="24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  <a:t>, e isso faz </a:t>
            </a:r>
            <a:r>
              <a:rPr lang="pt-BR" sz="24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  <a:t>parte </a:t>
            </a:r>
            <a:r>
              <a:rPr lang="pt-BR" sz="24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  <a:t>importante do criacionismo.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pt-BR" sz="24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24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  <a:t>O evolucionista precisa mostrar transformação de um tipo de animal para um outro, mas não conseguem aparte da sua </a:t>
            </a:r>
            <a:r>
              <a:rPr lang="pt-BR" sz="24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  <a:t>fértil imaginação</a:t>
            </a:r>
            <a:r>
              <a:rPr lang="pt-BR" sz="24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  <a:t>.</a:t>
            </a:r>
          </a:p>
        </p:txBody>
      </p:sp>
      <p:pic>
        <p:nvPicPr>
          <p:cNvPr id="387077" name="Picture 2" descr="http://uploadtak.com/images/w392_r0vhys7bfsjys19iv5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59338" y="1700213"/>
            <a:ext cx="4152900" cy="4743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595319" y="969963"/>
            <a:ext cx="7920359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28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  <a:t>CRIAÇÃO NÃO ACREDITA EM MUDANÇAS?</a:t>
            </a:r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179388" y="-26988"/>
            <a:ext cx="8785225" cy="1143001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pt-BR" sz="4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FIXISMO?  NÃO!</a:t>
            </a:r>
            <a:endParaRPr lang="pt-BR" sz="48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Content Placeholder 2"/>
          <p:cNvSpPr txBox="1">
            <a:spLocks/>
          </p:cNvSpPr>
          <p:nvPr/>
        </p:nvSpPr>
        <p:spPr>
          <a:xfrm>
            <a:off x="1187624" y="981075"/>
            <a:ext cx="5364088" cy="647700"/>
          </a:xfrm>
          <a:prstGeom prst="rect">
            <a:avLst/>
          </a:prstGeom>
        </p:spPr>
        <p:txBody>
          <a:bodyPr/>
          <a:lstStyle/>
          <a:p>
            <a:pPr marL="342900" indent="-342900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pt-BR" sz="28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  <a:t>O MENOR É MAIS SIMPLES?</a:t>
            </a:r>
          </a:p>
          <a:p>
            <a:pPr marL="342900" indent="-342900" algn="l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pt-BR" sz="28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  <a:t>	</a:t>
            </a:r>
          </a:p>
          <a:p>
            <a:pPr marL="342900" indent="-342900" algn="l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pt-BR" sz="28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  <a:t>	</a:t>
            </a:r>
          </a:p>
          <a:p>
            <a:pPr marL="342900" indent="-342900" algn="l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pt-BR" sz="28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  <a:t>	</a:t>
            </a:r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179388" y="-26988"/>
            <a:ext cx="8785225" cy="1143001"/>
          </a:xfrm>
        </p:spPr>
        <p:txBody>
          <a:bodyPr rtlCol="0">
            <a:normAutofit/>
          </a:bodyPr>
          <a:lstStyle/>
          <a:p>
            <a:pPr>
              <a:defRPr/>
            </a:pPr>
            <a:r>
              <a:rPr lang="pt-BR" sz="48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  <a:t>O MENOR É MAIS </a:t>
            </a:r>
            <a:r>
              <a:rPr lang="pt-BR" sz="48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  <a:t>SIMPLES?</a:t>
            </a:r>
            <a:endParaRPr lang="pt-BR" sz="48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</p:txBody>
      </p:sp>
      <p:pic>
        <p:nvPicPr>
          <p:cNvPr id="388101" name="Picture 2" descr="http://uploadtak.com/images/w392_r0vhys7bfsjys19iv5a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380288" y="981075"/>
            <a:ext cx="1452562" cy="1658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TextBox 10"/>
          <p:cNvSpPr txBox="1"/>
          <p:nvPr/>
        </p:nvSpPr>
        <p:spPr>
          <a:xfrm>
            <a:off x="228600" y="1443038"/>
            <a:ext cx="7007225" cy="12922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l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26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+mn-cs"/>
              </a:rPr>
              <a:t>Por quê </a:t>
            </a:r>
            <a:r>
              <a:rPr lang="pt-BR" sz="26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+mn-cs"/>
              </a:rPr>
              <a:t>a Árvore da Vida e a Coluna Geológica sempre começam com as criaturas menores e mais “simples”?</a:t>
            </a:r>
          </a:p>
        </p:txBody>
      </p:sp>
      <p:pic>
        <p:nvPicPr>
          <p:cNvPr id="323591" name="Picture 2" descr="http://astropt.org/blog/wp-content/uploads/2012/06/history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122863" y="2987675"/>
            <a:ext cx="3738562" cy="3870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Group 7"/>
          <p:cNvGrpSpPr>
            <a:grpSpLocks/>
          </p:cNvGrpSpPr>
          <p:nvPr/>
        </p:nvGrpSpPr>
        <p:grpSpPr bwMode="auto">
          <a:xfrm>
            <a:off x="411163" y="2971800"/>
            <a:ext cx="4541837" cy="3929063"/>
            <a:chOff x="4953000" y="2514599"/>
            <a:chExt cx="3962400" cy="3429001"/>
          </a:xfrm>
        </p:grpSpPr>
        <p:pic>
          <p:nvPicPr>
            <p:cNvPr id="388106" name="Picture 10" descr="http://www.brasilescola.com/upload/e/arvore1.jpg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4953000" y="2514599"/>
              <a:ext cx="3962400" cy="338347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8" name="Oval 17"/>
            <p:cNvSpPr/>
            <p:nvPr/>
          </p:nvSpPr>
          <p:spPr>
            <a:xfrm>
              <a:off x="5790907" y="4724400"/>
              <a:ext cx="2972147" cy="1219200"/>
            </a:xfrm>
            <a:prstGeom prst="ellipse">
              <a:avLst/>
            </a:prstGeom>
            <a:noFill/>
            <a:ln w="508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</p:grpSp>
      <p:sp>
        <p:nvSpPr>
          <p:cNvPr id="19" name="Oval 18"/>
          <p:cNvSpPr/>
          <p:nvPr/>
        </p:nvSpPr>
        <p:spPr>
          <a:xfrm>
            <a:off x="6340475" y="6021388"/>
            <a:ext cx="533400" cy="533400"/>
          </a:xfrm>
          <a:prstGeom prst="ellipse">
            <a:avLst/>
          </a:prstGeom>
          <a:noFill/>
          <a:ln w="508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35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3235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1" grpId="0"/>
      <p:bldP spid="19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25" name="Picture 2" descr="http://uploadtak.com/images/w392_r0vhys7bfsjys19iv5a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380288" y="981075"/>
            <a:ext cx="1452562" cy="1658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TextBox 10"/>
          <p:cNvSpPr txBox="1"/>
          <p:nvPr/>
        </p:nvSpPr>
        <p:spPr>
          <a:xfrm>
            <a:off x="228600" y="1731963"/>
            <a:ext cx="7007225" cy="9540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l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28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+mn-cs"/>
              </a:rPr>
              <a:t>No início era pensado que um animal unicelular seria bem simples.</a:t>
            </a:r>
          </a:p>
        </p:txBody>
      </p:sp>
      <p:pic>
        <p:nvPicPr>
          <p:cNvPr id="389127" name="Picture 2" descr="http://astropt.org/blog/wp-content/uploads/2012/06/history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122863" y="2736850"/>
            <a:ext cx="3979862" cy="4121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Group 7"/>
          <p:cNvGrpSpPr>
            <a:grpSpLocks/>
          </p:cNvGrpSpPr>
          <p:nvPr/>
        </p:nvGrpSpPr>
        <p:grpSpPr bwMode="auto">
          <a:xfrm>
            <a:off x="611188" y="3213100"/>
            <a:ext cx="3962400" cy="3429000"/>
            <a:chOff x="4953000" y="2514599"/>
            <a:chExt cx="3962400" cy="3429001"/>
          </a:xfrm>
        </p:grpSpPr>
        <p:pic>
          <p:nvPicPr>
            <p:cNvPr id="389130" name="Picture 10" descr="http://www.brasilescola.com/upload/e/arvore1.jpg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4953000" y="2514599"/>
              <a:ext cx="3962400" cy="338347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8" name="Oval 17"/>
            <p:cNvSpPr/>
            <p:nvPr/>
          </p:nvSpPr>
          <p:spPr>
            <a:xfrm>
              <a:off x="5791200" y="4724400"/>
              <a:ext cx="2971800" cy="1219200"/>
            </a:xfrm>
            <a:prstGeom prst="ellipse">
              <a:avLst/>
            </a:prstGeom>
            <a:noFill/>
            <a:ln w="508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</p:grpSp>
      <p:sp>
        <p:nvSpPr>
          <p:cNvPr id="19" name="Oval 18"/>
          <p:cNvSpPr/>
          <p:nvPr/>
        </p:nvSpPr>
        <p:spPr>
          <a:xfrm>
            <a:off x="6340475" y="6021388"/>
            <a:ext cx="533400" cy="533400"/>
          </a:xfrm>
          <a:prstGeom prst="ellipse">
            <a:avLst/>
          </a:prstGeom>
          <a:noFill/>
          <a:ln w="508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179388" y="-26988"/>
            <a:ext cx="8785225" cy="1143001"/>
          </a:xfrm>
        </p:spPr>
        <p:txBody>
          <a:bodyPr rtlCol="0">
            <a:normAutofit/>
          </a:bodyPr>
          <a:lstStyle/>
          <a:p>
            <a:pPr>
              <a:defRPr/>
            </a:pPr>
            <a:r>
              <a:rPr lang="pt-BR" sz="48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  <a:t>O MENOR É MAIS </a:t>
            </a:r>
            <a:r>
              <a:rPr lang="pt-BR" sz="48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  <a:t>SIMPLES?</a:t>
            </a:r>
            <a:endParaRPr lang="pt-BR" sz="48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0149" name="Picture 2" descr="http://uploadtak.com/images/w392_r0vhys7bfsjys19iv5a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380288" y="981075"/>
            <a:ext cx="1452562" cy="1658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TextBox 10"/>
          <p:cNvSpPr txBox="1"/>
          <p:nvPr/>
        </p:nvSpPr>
        <p:spPr>
          <a:xfrm>
            <a:off x="228600" y="1731963"/>
            <a:ext cx="7007225" cy="9540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l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28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+mn-cs"/>
              </a:rPr>
              <a:t>Assim, sendo simples não deve ser tão difícil para ele ter evoluído.</a:t>
            </a:r>
          </a:p>
        </p:txBody>
      </p:sp>
      <p:pic>
        <p:nvPicPr>
          <p:cNvPr id="390151" name="Picture 2" descr="http://astropt.org/blog/wp-content/uploads/2012/06/history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122863" y="2736850"/>
            <a:ext cx="3979862" cy="4121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Group 7"/>
          <p:cNvGrpSpPr>
            <a:grpSpLocks/>
          </p:cNvGrpSpPr>
          <p:nvPr/>
        </p:nvGrpSpPr>
        <p:grpSpPr bwMode="auto">
          <a:xfrm>
            <a:off x="611188" y="3213100"/>
            <a:ext cx="3962400" cy="3429000"/>
            <a:chOff x="4953000" y="2514599"/>
            <a:chExt cx="3962400" cy="3429001"/>
          </a:xfrm>
        </p:grpSpPr>
        <p:pic>
          <p:nvPicPr>
            <p:cNvPr id="390154" name="Picture 10" descr="http://www.brasilescola.com/upload/e/arvore1.jpg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4953000" y="2514599"/>
              <a:ext cx="3962400" cy="338347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8" name="Oval 17"/>
            <p:cNvSpPr/>
            <p:nvPr/>
          </p:nvSpPr>
          <p:spPr>
            <a:xfrm>
              <a:off x="5791200" y="4724400"/>
              <a:ext cx="2971800" cy="1219200"/>
            </a:xfrm>
            <a:prstGeom prst="ellipse">
              <a:avLst/>
            </a:prstGeom>
            <a:noFill/>
            <a:ln w="508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</p:grpSp>
      <p:sp>
        <p:nvSpPr>
          <p:cNvPr id="19" name="Oval 18"/>
          <p:cNvSpPr/>
          <p:nvPr/>
        </p:nvSpPr>
        <p:spPr>
          <a:xfrm>
            <a:off x="6340475" y="6021388"/>
            <a:ext cx="533400" cy="533400"/>
          </a:xfrm>
          <a:prstGeom prst="ellipse">
            <a:avLst/>
          </a:prstGeom>
          <a:noFill/>
          <a:ln w="508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179388" y="-26988"/>
            <a:ext cx="8785225" cy="1143001"/>
          </a:xfrm>
        </p:spPr>
        <p:txBody>
          <a:bodyPr rtlCol="0">
            <a:normAutofit/>
          </a:bodyPr>
          <a:lstStyle/>
          <a:p>
            <a:pPr>
              <a:defRPr/>
            </a:pPr>
            <a:r>
              <a:rPr lang="pt-BR" sz="48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  <a:t>O MENOR É MAIS </a:t>
            </a:r>
            <a:r>
              <a:rPr lang="pt-BR" sz="48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  <a:t>SIMPLES?</a:t>
            </a:r>
            <a:endParaRPr lang="pt-BR" sz="48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1173" name="Picture 2" descr="http://uploadtak.com/images/w392_r0vhys7bfsjys19iv5a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380288" y="981075"/>
            <a:ext cx="1452562" cy="1658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TextBox 12"/>
          <p:cNvSpPr txBox="1"/>
          <p:nvPr/>
        </p:nvSpPr>
        <p:spPr>
          <a:xfrm>
            <a:off x="228600" y="1884363"/>
            <a:ext cx="5135563" cy="41306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0" fontAlgn="auto" hangingPunct="0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>
                <a:srgbClr val="FFCC66"/>
              </a:buClr>
              <a:buSzPct val="70000"/>
              <a:defRPr/>
            </a:pPr>
            <a:r>
              <a:rPr lang="pt-PT" sz="3200" b="1" dirty="0">
                <a:solidFill>
                  <a:prstClr val="white"/>
                </a:solidFill>
                <a:latin typeface="Calibri"/>
                <a:cs typeface="+mn-cs"/>
              </a:rPr>
              <a:t>"...não composta de quaisquer órgãos,  em tudo, mas consisti inteiramente de disforme, simples matéria homogênea ... nada mais do que um disforme, móvel, pequeno pedaço de muco ou o limo, constituído por combinação </a:t>
            </a:r>
            <a:r>
              <a:rPr lang="en-US" sz="3200" b="1" dirty="0" err="1">
                <a:solidFill>
                  <a:prstClr val="white"/>
                </a:solidFill>
                <a:latin typeface="Calibri"/>
                <a:cs typeface="+mn-cs"/>
              </a:rPr>
              <a:t>albuminoso</a:t>
            </a:r>
            <a:endParaRPr lang="en-US" sz="3200" b="1" dirty="0">
              <a:solidFill>
                <a:prstClr val="white"/>
              </a:solidFill>
              <a:latin typeface="Calibri"/>
              <a:cs typeface="+mn-cs"/>
            </a:endParaRPr>
          </a:p>
          <a:p>
            <a:pPr eaLnBrk="0" fontAlgn="auto" hangingPunct="0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>
                <a:srgbClr val="FFCC66"/>
              </a:buClr>
              <a:buSzPct val="70000"/>
              <a:defRPr/>
            </a:pPr>
            <a:r>
              <a:rPr lang="pt-PT" sz="3200" b="1" dirty="0">
                <a:solidFill>
                  <a:prstClr val="white"/>
                </a:solidFill>
                <a:latin typeface="Calibri"/>
                <a:cs typeface="+mn-cs"/>
              </a:rPr>
              <a:t> de carbono."</a:t>
            </a:r>
            <a:endParaRPr kumimoji="1" lang="en-US" sz="32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  <a:cs typeface="+mn-cs"/>
            </a:endParaRPr>
          </a:p>
        </p:txBody>
      </p:sp>
      <p:pic>
        <p:nvPicPr>
          <p:cNvPr id="326663" name="Picture 2" descr="http://covers.openlibrary.org/b/id/5922856-M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508625" y="2276475"/>
            <a:ext cx="2184400" cy="3533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6664" name="Picture 4" descr="File:Ernst Haeckel 5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458075" y="3806825"/>
            <a:ext cx="1552575" cy="198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" name="TextBox 19"/>
          <p:cNvSpPr txBox="1"/>
          <p:nvPr/>
        </p:nvSpPr>
        <p:spPr>
          <a:xfrm>
            <a:off x="228600" y="6165850"/>
            <a:ext cx="8482013" cy="5842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0" fontAlgn="auto" hangingPunct="0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>
                <a:srgbClr val="FFCC66"/>
              </a:buClr>
              <a:buSzPct val="70000"/>
              <a:defRPr/>
            </a:pPr>
            <a:r>
              <a:rPr kumimoji="1" lang="en-US" sz="2000" dirty="0">
                <a:solidFill>
                  <a:prstClr val="white"/>
                </a:solidFill>
                <a:latin typeface="Arial" charset="0"/>
                <a:cs typeface="+mn-cs"/>
              </a:rPr>
              <a:t>Ernst Haeckel, </a:t>
            </a:r>
            <a:r>
              <a:rPr kumimoji="1" lang="en-US" sz="2000" i="1" dirty="0">
                <a:solidFill>
                  <a:prstClr val="white"/>
                </a:solidFill>
                <a:latin typeface="Arial" charset="0"/>
                <a:cs typeface="+mn-cs"/>
              </a:rPr>
              <a:t>The History of Creation, </a:t>
            </a:r>
            <a:r>
              <a:rPr kumimoji="1" lang="en-US" sz="2000" dirty="0">
                <a:solidFill>
                  <a:prstClr val="white"/>
                </a:solidFill>
                <a:latin typeface="Arial" charset="0"/>
                <a:cs typeface="+mn-cs"/>
              </a:rPr>
              <a:t>translated by E. Ray </a:t>
            </a:r>
            <a:r>
              <a:rPr kumimoji="1" lang="en-US" sz="2000" dirty="0" err="1">
                <a:solidFill>
                  <a:prstClr val="white"/>
                </a:solidFill>
                <a:latin typeface="Arial" charset="0"/>
                <a:cs typeface="+mn-cs"/>
              </a:rPr>
              <a:t>Lankester</a:t>
            </a:r>
            <a:r>
              <a:rPr kumimoji="1" lang="en-US" sz="2000" dirty="0">
                <a:solidFill>
                  <a:prstClr val="white"/>
                </a:solidFill>
                <a:latin typeface="Arial" charset="0"/>
                <a:cs typeface="+mn-cs"/>
              </a:rPr>
              <a:t>, </a:t>
            </a:r>
            <a:r>
              <a:rPr kumimoji="1" lang="en-US" sz="2000" dirty="0" err="1">
                <a:solidFill>
                  <a:prstClr val="white"/>
                </a:solidFill>
                <a:latin typeface="Arial" charset="0"/>
                <a:cs typeface="+mn-cs"/>
              </a:rPr>
              <a:t>Kegan</a:t>
            </a:r>
            <a:r>
              <a:rPr kumimoji="1" lang="en-US" sz="2000" dirty="0">
                <a:solidFill>
                  <a:prstClr val="white"/>
                </a:solidFill>
                <a:latin typeface="Arial" charset="0"/>
                <a:cs typeface="+mn-cs"/>
              </a:rPr>
              <a:t> Paul, Trench &amp; Co., London, 1883, 3</a:t>
            </a:r>
            <a:r>
              <a:rPr kumimoji="1" lang="en-US" sz="2000" baseline="30000" dirty="0">
                <a:solidFill>
                  <a:prstClr val="white"/>
                </a:solidFill>
                <a:latin typeface="Arial" charset="0"/>
                <a:cs typeface="+mn-cs"/>
              </a:rPr>
              <a:t>rd</a:t>
            </a:r>
            <a:r>
              <a:rPr kumimoji="1" lang="en-US" sz="2000" dirty="0">
                <a:solidFill>
                  <a:prstClr val="white"/>
                </a:solidFill>
                <a:latin typeface="Arial" charset="0"/>
                <a:cs typeface="+mn-cs"/>
              </a:rPr>
              <a:t> ed., Vol.1, p. 184.</a:t>
            </a:r>
            <a:endParaRPr kumimoji="1" lang="en-US" sz="4800" dirty="0">
              <a:solidFill>
                <a:prstClr val="white"/>
              </a:solidFill>
              <a:latin typeface="Arial" charset="0"/>
              <a:cs typeface="+mn-cs"/>
            </a:endParaRPr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179388" y="-26988"/>
            <a:ext cx="8785225" cy="1143001"/>
          </a:xfrm>
        </p:spPr>
        <p:txBody>
          <a:bodyPr rtlCol="0">
            <a:normAutofit/>
          </a:bodyPr>
          <a:lstStyle/>
          <a:p>
            <a:pPr>
              <a:defRPr/>
            </a:pPr>
            <a:r>
              <a:rPr lang="pt-BR" sz="48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  <a:t>O MENOR É MAIS </a:t>
            </a:r>
            <a:r>
              <a:rPr lang="pt-BR" sz="48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  <a:t>SIMPLES?</a:t>
            </a:r>
            <a:endParaRPr lang="pt-BR" sz="48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66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3266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66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3266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2197" name="Picture 2" descr="http://uploadtak.com/images/w392_r0vhys7bfsjys19iv5a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380288" y="981075"/>
            <a:ext cx="1452562" cy="1658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TextBox 12"/>
          <p:cNvSpPr txBox="1"/>
          <p:nvPr/>
        </p:nvSpPr>
        <p:spPr>
          <a:xfrm>
            <a:off x="228600" y="1716088"/>
            <a:ext cx="6918325" cy="88741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0" fontAlgn="auto" hangingPunct="0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>
                <a:srgbClr val="FFCC66"/>
              </a:buClr>
              <a:buSzPct val="70000"/>
              <a:defRPr/>
            </a:pPr>
            <a:r>
              <a:rPr lang="pt-BR" sz="3200" b="1" dirty="0">
                <a:solidFill>
                  <a:prstClr val="white"/>
                </a:solidFill>
                <a:latin typeface="Calibri"/>
                <a:cs typeface="+mn-cs"/>
              </a:rPr>
              <a:t>Nota a imaginação (fé) dos evolucionistas.</a:t>
            </a:r>
            <a:endParaRPr kumimoji="1" lang="pt-BR" sz="32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  <a:cs typeface="+mn-cs"/>
            </a:endParaRPr>
          </a:p>
        </p:txBody>
      </p:sp>
      <p:pic>
        <p:nvPicPr>
          <p:cNvPr id="392199" name="Picture 2" descr="http://bioap.wikispaces.com/file/view/endosymbiosis.jpg/125655735/endosymbiosis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33450" y="2652713"/>
            <a:ext cx="7483475" cy="415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179388" y="-26988"/>
            <a:ext cx="8785225" cy="1143001"/>
          </a:xfrm>
        </p:spPr>
        <p:txBody>
          <a:bodyPr rtlCol="0">
            <a:normAutofit/>
          </a:bodyPr>
          <a:lstStyle/>
          <a:p>
            <a:pPr>
              <a:defRPr/>
            </a:pPr>
            <a:r>
              <a:rPr lang="pt-BR" sz="48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  <a:t>O MENOR É MAIS </a:t>
            </a:r>
            <a:r>
              <a:rPr lang="pt-BR" sz="48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  <a:t>SIMPLES?</a:t>
            </a:r>
            <a:endParaRPr lang="pt-BR" sz="48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388" y="-26988"/>
            <a:ext cx="8785225" cy="1143001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pt-BR" sz="4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A FALÁCIA DO ESPANTALHO</a:t>
            </a:r>
          </a:p>
        </p:txBody>
      </p:sp>
      <p:sp>
        <p:nvSpPr>
          <p:cNvPr id="315396" name="TextBox 5"/>
          <p:cNvSpPr txBox="1">
            <a:spLocks noChangeArrowheads="1"/>
          </p:cNvSpPr>
          <p:nvPr/>
        </p:nvSpPr>
        <p:spPr bwMode="auto">
          <a:xfrm>
            <a:off x="250825" y="1697038"/>
            <a:ext cx="4321175" cy="4154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pt-BR" sz="2400" b="1" dirty="0">
                <a:solidFill>
                  <a:srgbClr val="FFFFFF"/>
                </a:solidFill>
                <a:latin typeface="Arial" pitchFamily="34" charset="0"/>
              </a:rPr>
              <a:t>A falácia do Espantalho consiste em distorcer a posição de alguém para que possa ser atacada mais facilmente. O erro está no fato dela não lidar com os verdadeiros argumentos.</a:t>
            </a:r>
          </a:p>
          <a:p>
            <a:pPr algn="ctr"/>
            <a:endParaRPr lang="pt-BR" sz="2400" b="1" dirty="0">
              <a:solidFill>
                <a:srgbClr val="FFFFFF"/>
              </a:solidFill>
              <a:latin typeface="Arial" pitchFamily="34" charset="0"/>
            </a:endParaRPr>
          </a:p>
          <a:p>
            <a:pPr algn="ctr"/>
            <a:r>
              <a:rPr lang="pt-BR" sz="2400" b="1" dirty="0">
                <a:solidFill>
                  <a:srgbClr val="FFFFFF"/>
                </a:solidFill>
                <a:latin typeface="Arial" pitchFamily="34" charset="0"/>
              </a:rPr>
              <a:t>As vezes isso acontece nos livros textos quando descrevem o que é criação.</a:t>
            </a:r>
          </a:p>
        </p:txBody>
      </p:sp>
      <p:pic>
        <p:nvPicPr>
          <p:cNvPr id="374789" name="Picture 2" descr="http://uploadtak.com/images/w392_r0vhys7bfsjys19iv5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59338" y="1700213"/>
            <a:ext cx="4152900" cy="4743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53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153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539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1539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3221" name="Picture 2" descr="http://uploadtak.com/images/w392_r0vhys7bfsjys19iv5a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380288" y="981075"/>
            <a:ext cx="1452562" cy="1658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TextBox 10"/>
          <p:cNvSpPr txBox="1"/>
          <p:nvPr/>
        </p:nvSpPr>
        <p:spPr>
          <a:xfrm>
            <a:off x="228600" y="1731963"/>
            <a:ext cx="7007225" cy="13843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l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28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+mn-cs"/>
              </a:rPr>
              <a:t>Hoje, sabemos que os passos para a vida e a vida em si são extremamente complexos.</a:t>
            </a:r>
          </a:p>
        </p:txBody>
      </p:sp>
      <p:pic>
        <p:nvPicPr>
          <p:cNvPr id="393223" name="Picture 2" descr="http://astropt.org/blog/wp-content/uploads/2012/06/history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122863" y="2736850"/>
            <a:ext cx="3979862" cy="4121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Group 7"/>
          <p:cNvGrpSpPr>
            <a:grpSpLocks/>
          </p:cNvGrpSpPr>
          <p:nvPr/>
        </p:nvGrpSpPr>
        <p:grpSpPr bwMode="auto">
          <a:xfrm>
            <a:off x="611188" y="3213100"/>
            <a:ext cx="3962400" cy="3429000"/>
            <a:chOff x="4953000" y="2514599"/>
            <a:chExt cx="3962400" cy="3429001"/>
          </a:xfrm>
        </p:grpSpPr>
        <p:pic>
          <p:nvPicPr>
            <p:cNvPr id="393226" name="Picture 10" descr="http://www.brasilescola.com/upload/e/arvore1.jpg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4953000" y="2514599"/>
              <a:ext cx="3962400" cy="338347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8" name="Oval 17"/>
            <p:cNvSpPr/>
            <p:nvPr/>
          </p:nvSpPr>
          <p:spPr>
            <a:xfrm>
              <a:off x="5791200" y="4724400"/>
              <a:ext cx="2971800" cy="1219200"/>
            </a:xfrm>
            <a:prstGeom prst="ellipse">
              <a:avLst/>
            </a:prstGeom>
            <a:noFill/>
            <a:ln w="508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</p:grpSp>
      <p:sp>
        <p:nvSpPr>
          <p:cNvPr id="19" name="Oval 18"/>
          <p:cNvSpPr/>
          <p:nvPr/>
        </p:nvSpPr>
        <p:spPr>
          <a:xfrm>
            <a:off x="6340475" y="6021388"/>
            <a:ext cx="533400" cy="533400"/>
          </a:xfrm>
          <a:prstGeom prst="ellipse">
            <a:avLst/>
          </a:prstGeom>
          <a:noFill/>
          <a:ln w="508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179388" y="-26988"/>
            <a:ext cx="8785225" cy="1143001"/>
          </a:xfrm>
        </p:spPr>
        <p:txBody>
          <a:bodyPr rtlCol="0">
            <a:normAutofit/>
          </a:bodyPr>
          <a:lstStyle/>
          <a:p>
            <a:pPr>
              <a:defRPr/>
            </a:pPr>
            <a:r>
              <a:rPr lang="pt-BR" sz="48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  <a:t>O MENOR É MAIS </a:t>
            </a:r>
            <a:r>
              <a:rPr lang="pt-BR" sz="48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  <a:t>SIMPLES?</a:t>
            </a:r>
            <a:endParaRPr lang="pt-BR" sz="48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Box 5"/>
          <p:cNvSpPr txBox="1">
            <a:spLocks noChangeArrowheads="1"/>
          </p:cNvSpPr>
          <p:nvPr/>
        </p:nvSpPr>
        <p:spPr bwMode="auto">
          <a:xfrm>
            <a:off x="2697163" y="1617663"/>
            <a:ext cx="6122987" cy="1938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pt-BR" sz="2400" b="1" dirty="0">
                <a:solidFill>
                  <a:srgbClr val="FFFFFF"/>
                </a:solidFill>
                <a:latin typeface="Arial" pitchFamily="34" charset="0"/>
                <a:cs typeface="+mn-cs"/>
              </a:rPr>
              <a:t>O livro de instrução completo </a:t>
            </a:r>
            <a:r>
              <a:rPr lang="pt-BR" sz="2400" b="1" dirty="0">
                <a:solidFill>
                  <a:srgbClr val="FFFFFF"/>
                </a:solidFill>
                <a:latin typeface="Arial" pitchFamily="34" charset="0"/>
                <a:cs typeface="+mn-cs"/>
              </a:rPr>
              <a:t>do </a:t>
            </a:r>
            <a:r>
              <a:rPr lang="pt-BR" sz="2400" b="1" dirty="0">
                <a:solidFill>
                  <a:srgbClr val="FFFFFF"/>
                </a:solidFill>
                <a:latin typeface="Arial" pitchFamily="34" charset="0"/>
                <a:cs typeface="+mn-cs"/>
              </a:rPr>
              <a:t>DNA, ou genoma, por um </a:t>
            </a:r>
            <a:r>
              <a:rPr lang="pt-BR" sz="2400" b="1" dirty="0">
                <a:solidFill>
                  <a:srgbClr val="FFFFFF"/>
                </a:solidFill>
                <a:latin typeface="Arial" pitchFamily="34" charset="0"/>
                <a:cs typeface="+mn-cs"/>
              </a:rPr>
              <a:t>ser </a:t>
            </a:r>
            <a:r>
              <a:rPr lang="pt-BR" sz="2400" b="1" dirty="0">
                <a:solidFill>
                  <a:srgbClr val="FFFFFF"/>
                </a:solidFill>
                <a:latin typeface="Arial" pitchFamily="34" charset="0"/>
                <a:cs typeface="+mn-cs"/>
              </a:rPr>
              <a:t>humano contém cerca de </a:t>
            </a:r>
            <a:r>
              <a:rPr lang="pt-BR" sz="2400" b="1" dirty="0">
                <a:solidFill>
                  <a:srgbClr val="FFFF00"/>
                </a:solidFill>
                <a:latin typeface="Arial" pitchFamily="34" charset="0"/>
                <a:cs typeface="+mn-cs"/>
              </a:rPr>
              <a:t>3 </a:t>
            </a:r>
            <a:r>
              <a:rPr lang="pt-BR" sz="2400" b="1" dirty="0">
                <a:solidFill>
                  <a:srgbClr val="FFFF00"/>
                </a:solidFill>
                <a:latin typeface="Arial" pitchFamily="34" charset="0"/>
                <a:cs typeface="+mn-cs"/>
              </a:rPr>
              <a:t>bilhões de bases </a:t>
            </a:r>
            <a:r>
              <a:rPr lang="pt-BR" sz="2400" b="1" dirty="0">
                <a:solidFill>
                  <a:srgbClr val="FFFFFF"/>
                </a:solidFill>
                <a:latin typeface="Arial" pitchFamily="34" charset="0"/>
                <a:cs typeface="+mn-cs"/>
              </a:rPr>
              <a:t>e cerca de 20 mil genes em </a:t>
            </a:r>
            <a:r>
              <a:rPr lang="pt-BR" sz="2400" b="1" dirty="0">
                <a:solidFill>
                  <a:srgbClr val="FFFF00"/>
                </a:solidFill>
                <a:latin typeface="Arial" pitchFamily="34" charset="0"/>
                <a:cs typeface="+mn-cs"/>
              </a:rPr>
              <a:t>23 pares de cromossomos</a:t>
            </a:r>
            <a:r>
              <a:rPr lang="pt-BR" sz="2400" b="1" dirty="0">
                <a:solidFill>
                  <a:srgbClr val="FFFFFF"/>
                </a:solidFill>
                <a:latin typeface="Arial" pitchFamily="34" charset="0"/>
                <a:cs typeface="+mn-cs"/>
              </a:rPr>
              <a:t>.</a:t>
            </a:r>
            <a:endParaRPr lang="en-US" sz="2400" b="1" dirty="0">
              <a:solidFill>
                <a:srgbClr val="FFFFFF"/>
              </a:solidFill>
              <a:latin typeface="Arial" pitchFamily="34" charset="0"/>
              <a:cs typeface="+mn-cs"/>
            </a:endParaRPr>
          </a:p>
        </p:txBody>
      </p:sp>
      <p:pic>
        <p:nvPicPr>
          <p:cNvPr id="328714" name="Picture 2" descr="http://t3.gstatic.com/images?q=tbn:ANd9GcQ9MhHisE0l9aa_lfb-6HnAoa22Y5zQP9fCsAYGPNO-PAf9B_9w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200" y="1649413"/>
            <a:ext cx="2343150" cy="1952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TextBox 4"/>
          <p:cNvSpPr txBox="1">
            <a:spLocks noChangeArrowheads="1"/>
          </p:cNvSpPr>
          <p:nvPr/>
        </p:nvSpPr>
        <p:spPr bwMode="auto">
          <a:xfrm>
            <a:off x="74613" y="3811588"/>
            <a:ext cx="8534400" cy="3046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9pPr>
          </a:lstStyle>
          <a:p>
            <a:r>
              <a:rPr lang="pt-BR" altLang="pt-BR" sz="2400" b="1">
                <a:solidFill>
                  <a:schemeClr val="bg1"/>
                </a:solidFill>
                <a:latin typeface="Arial" panose="020B0604020202020204" pitchFamily="34" charset="0"/>
              </a:rPr>
              <a:t>A evolução apresenta que o animal unicelular é o mais simples, e o mais fácil de ter evoluído.  Mas </a:t>
            </a:r>
            <a:r>
              <a:rPr lang="pt-BR" altLang="pt-BR" sz="2400" b="1" i="1">
                <a:solidFill>
                  <a:schemeClr val="bg1"/>
                </a:solidFill>
                <a:latin typeface="Arial" panose="020B0604020202020204" pitchFamily="34" charset="0"/>
              </a:rPr>
              <a:t>A</a:t>
            </a:r>
            <a:r>
              <a:rPr lang="pt-PT" altLang="pt-BR" sz="2400" b="1" i="1">
                <a:solidFill>
                  <a:schemeClr val="bg1"/>
                </a:solidFill>
                <a:latin typeface="Arial" panose="020B0604020202020204" pitchFamily="34" charset="0"/>
              </a:rPr>
              <a:t>moeba proteus</a:t>
            </a:r>
            <a:r>
              <a:rPr lang="pt-PT" altLang="pt-BR" sz="2400" b="1">
                <a:solidFill>
                  <a:schemeClr val="bg1"/>
                </a:solidFill>
                <a:latin typeface="Arial" panose="020B0604020202020204" pitchFamily="34" charset="0"/>
              </a:rPr>
              <a:t>, as espécies mais conhecidas de ameba, tem um genoma que contém mais perto de </a:t>
            </a:r>
            <a:r>
              <a:rPr lang="pt-PT" altLang="pt-BR" sz="2400" b="1">
                <a:solidFill>
                  <a:srgbClr val="FFFF00"/>
                </a:solidFill>
                <a:latin typeface="Arial" panose="020B0604020202020204" pitchFamily="34" charset="0"/>
              </a:rPr>
              <a:t>300                      bilhões de pares de bases</a:t>
            </a:r>
            <a:r>
              <a:rPr lang="pt-PT" altLang="pt-BR" sz="2400" b="1">
                <a:solidFill>
                  <a:schemeClr val="bg1"/>
                </a:solidFill>
                <a:latin typeface="Arial" panose="020B0604020202020204" pitchFamily="34" charset="0"/>
              </a:rPr>
              <a:t>. O genoma do                          </a:t>
            </a:r>
            <a:r>
              <a:rPr lang="pt-PT" altLang="pt-BR" sz="2400" b="1" i="1">
                <a:solidFill>
                  <a:schemeClr val="bg1"/>
                </a:solidFill>
                <a:latin typeface="Arial" panose="020B0604020202020204" pitchFamily="34" charset="0"/>
              </a:rPr>
              <a:t>A. proteus </a:t>
            </a:r>
            <a:r>
              <a:rPr lang="pt-PT" altLang="pt-BR" sz="2400" b="1">
                <a:solidFill>
                  <a:schemeClr val="bg1"/>
                </a:solidFill>
                <a:latin typeface="Arial" panose="020B0604020202020204" pitchFamily="34" charset="0"/>
              </a:rPr>
              <a:t>é dividido entre mais de </a:t>
            </a:r>
            <a:r>
              <a:rPr lang="pt-PT" altLang="pt-BR" sz="2400" b="1">
                <a:solidFill>
                  <a:srgbClr val="FFFF00"/>
                </a:solidFill>
                <a:latin typeface="Arial" panose="020B0604020202020204" pitchFamily="34" charset="0"/>
              </a:rPr>
              <a:t>500        cromossomos</a:t>
            </a:r>
            <a:r>
              <a:rPr lang="pt-PT" altLang="pt-BR" sz="2400" b="1">
                <a:solidFill>
                  <a:schemeClr val="bg1"/>
                </a:solidFill>
                <a:latin typeface="Arial" panose="020B0604020202020204" pitchFamily="34" charset="0"/>
              </a:rPr>
              <a:t>.</a:t>
            </a:r>
          </a:p>
          <a:p>
            <a:endParaRPr lang="pt-PT" altLang="pt-BR" sz="2400" b="1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pic>
        <p:nvPicPr>
          <p:cNvPr id="12" name="Picture 12" descr="http://1.bp.blogspot.com/_Br1rQvAweME/TSNMUENujUI/AAAAAAAAAOM/GQrb_YQmLQI/s1600/Amoeba+Proteus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3963" y="4999038"/>
            <a:ext cx="2235200" cy="167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179388" y="-26988"/>
            <a:ext cx="8785225" cy="1143001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pt-BR" sz="48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  <a:t>O MENOR É MAIS </a:t>
            </a:r>
            <a:r>
              <a:rPr lang="pt-BR" sz="48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  <a:t>SIMPLES?</a:t>
            </a:r>
            <a:endParaRPr lang="pt-BR" sz="48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5564895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87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3287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5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5"/>
          <p:cNvSpPr txBox="1">
            <a:spLocks noChangeArrowheads="1"/>
          </p:cNvSpPr>
          <p:nvPr/>
        </p:nvSpPr>
        <p:spPr bwMode="auto">
          <a:xfrm>
            <a:off x="106363" y="3871913"/>
            <a:ext cx="9037637" cy="1570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pt-BR" sz="2400" b="1" dirty="0">
                <a:solidFill>
                  <a:srgbClr val="FFFFFF"/>
                </a:solidFill>
                <a:latin typeface="Arial" pitchFamily="34" charset="0"/>
                <a:cs typeface="+mn-cs"/>
              </a:rPr>
              <a:t>Como explica a </a:t>
            </a:r>
            <a:r>
              <a:rPr lang="pt-BR" sz="2400" b="1" i="1" dirty="0">
                <a:solidFill>
                  <a:srgbClr val="FFFFFF"/>
                </a:solidFill>
                <a:latin typeface="Arial" pitchFamily="34" charset="0"/>
                <a:cs typeface="+mn-cs"/>
              </a:rPr>
              <a:t>polychaos dubium </a:t>
            </a:r>
            <a:r>
              <a:rPr lang="pt-BR" sz="2400" b="1" dirty="0">
                <a:solidFill>
                  <a:srgbClr val="FFFFFF"/>
                </a:solidFill>
                <a:latin typeface="Arial" pitchFamily="34" charset="0"/>
                <a:cs typeface="+mn-cs"/>
              </a:rPr>
              <a:t>(</a:t>
            </a:r>
            <a:r>
              <a:rPr lang="pt-BR" sz="2400" b="1" i="1" dirty="0">
                <a:solidFill>
                  <a:srgbClr val="FFFFFF"/>
                </a:solidFill>
                <a:latin typeface="Arial" pitchFamily="34" charset="0"/>
                <a:cs typeface="+mn-cs"/>
              </a:rPr>
              <a:t>Ameba </a:t>
            </a:r>
            <a:r>
              <a:rPr lang="pt-BR" sz="2400" b="1" i="1" dirty="0">
                <a:solidFill>
                  <a:srgbClr val="FFFFFF"/>
                </a:solidFill>
                <a:latin typeface="Arial" pitchFamily="34" charset="0"/>
                <a:cs typeface="+mn-cs"/>
              </a:rPr>
              <a:t>dubia</a:t>
            </a:r>
            <a:r>
              <a:rPr lang="pt-BR" sz="2400" b="1" dirty="0">
                <a:solidFill>
                  <a:srgbClr val="FFFFFF"/>
                </a:solidFill>
                <a:latin typeface="Arial" pitchFamily="34" charset="0"/>
                <a:cs typeface="+mn-cs"/>
              </a:rPr>
              <a:t>) </a:t>
            </a:r>
            <a:r>
              <a:rPr lang="pt-PT" sz="2400" b="1" dirty="0">
                <a:solidFill>
                  <a:schemeClr val="bg1"/>
                </a:solidFill>
                <a:latin typeface="Arial" pitchFamily="34" charset="0"/>
              </a:rPr>
              <a:t>que tem </a:t>
            </a:r>
            <a:r>
              <a:rPr lang="pt-PT" sz="2400" b="1" dirty="0">
                <a:solidFill>
                  <a:srgbClr val="FFFF00"/>
                </a:solidFill>
                <a:latin typeface="Arial" pitchFamily="34" charset="0"/>
              </a:rPr>
              <a:t>670 bilhões de pares de bases</a:t>
            </a:r>
            <a:r>
              <a:rPr lang="pt-PT" sz="2400" b="1" dirty="0">
                <a:solidFill>
                  <a:schemeClr val="bg1"/>
                </a:solidFill>
                <a:latin typeface="Arial" pitchFamily="34" charset="0"/>
              </a:rPr>
              <a:t>, mais de </a:t>
            </a:r>
            <a:r>
              <a:rPr lang="pt-BR" sz="2400" b="1" dirty="0">
                <a:solidFill>
                  <a:srgbClr val="FFFFFF"/>
                </a:solidFill>
                <a:latin typeface="Arial" pitchFamily="34" charset="0"/>
                <a:cs typeface="+mn-cs"/>
              </a:rPr>
              <a:t>200 vezes maior que o homo sapiens, e </a:t>
            </a:r>
            <a:r>
              <a:rPr lang="pt-BR" sz="2400" b="1" dirty="0">
                <a:solidFill>
                  <a:srgbClr val="FFFF00"/>
                </a:solidFill>
                <a:latin typeface="Arial" pitchFamily="34" charset="0"/>
                <a:cs typeface="+mn-cs"/>
              </a:rPr>
              <a:t>talvez uma centena </a:t>
            </a:r>
            <a:endParaRPr lang="pt-BR" sz="2400" b="1" dirty="0">
              <a:solidFill>
                <a:srgbClr val="FFFF00"/>
              </a:solidFill>
              <a:latin typeface="Arial" pitchFamily="34" charset="0"/>
              <a:cs typeface="+mn-cs"/>
            </a:endParaRPr>
          </a:p>
          <a:p>
            <a:pPr>
              <a:defRPr/>
            </a:pPr>
            <a:r>
              <a:rPr lang="pt-BR" sz="2400" b="1" dirty="0">
                <a:solidFill>
                  <a:srgbClr val="FFFF00"/>
                </a:solidFill>
                <a:latin typeface="Arial" pitchFamily="34" charset="0"/>
                <a:cs typeface="+mn-cs"/>
              </a:rPr>
              <a:t>ou </a:t>
            </a:r>
            <a:r>
              <a:rPr lang="pt-BR" sz="2400" b="1" dirty="0">
                <a:solidFill>
                  <a:srgbClr val="FFFF00"/>
                </a:solidFill>
                <a:latin typeface="Arial" pitchFamily="34" charset="0"/>
                <a:cs typeface="+mn-cs"/>
              </a:rPr>
              <a:t>mais cópias do cromossomo</a:t>
            </a:r>
            <a:r>
              <a:rPr lang="pt-BR" sz="2400" b="1" dirty="0">
                <a:solidFill>
                  <a:srgbClr val="FFFFFF"/>
                </a:solidFill>
                <a:latin typeface="Arial" pitchFamily="34" charset="0"/>
                <a:cs typeface="+mn-cs"/>
              </a:rPr>
              <a:t>.</a:t>
            </a:r>
          </a:p>
        </p:txBody>
      </p:sp>
      <p:pic>
        <p:nvPicPr>
          <p:cNvPr id="13" name="Picture 4" descr="http://www.behav.org/00gallery/gene/pics/mut_amoeba_dub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73750" y="4865688"/>
            <a:ext cx="2946400" cy="1690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179388" y="-26988"/>
            <a:ext cx="8785225" cy="1143001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pt-BR" sz="48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  <a:t>O MENOR É MAIS </a:t>
            </a:r>
            <a:r>
              <a:rPr lang="pt-BR" sz="48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  <a:t>SIMPLES?</a:t>
            </a:r>
            <a:endParaRPr lang="pt-BR" sz="48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</p:txBody>
      </p:sp>
      <p:sp>
        <p:nvSpPr>
          <p:cNvPr id="8" name="TextBox 5"/>
          <p:cNvSpPr txBox="1">
            <a:spLocks noChangeArrowheads="1"/>
          </p:cNvSpPr>
          <p:nvPr/>
        </p:nvSpPr>
        <p:spPr bwMode="auto">
          <a:xfrm>
            <a:off x="2697163" y="1617663"/>
            <a:ext cx="6122987" cy="1938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pt-BR" sz="2400" b="1" dirty="0">
                <a:solidFill>
                  <a:srgbClr val="FFFFFF"/>
                </a:solidFill>
                <a:latin typeface="Arial" pitchFamily="34" charset="0"/>
                <a:cs typeface="+mn-cs"/>
              </a:rPr>
              <a:t>O livro de instrução completo </a:t>
            </a:r>
            <a:r>
              <a:rPr lang="pt-BR" sz="2400" b="1" dirty="0">
                <a:solidFill>
                  <a:srgbClr val="FFFFFF"/>
                </a:solidFill>
                <a:latin typeface="Arial" pitchFamily="34" charset="0"/>
                <a:cs typeface="+mn-cs"/>
              </a:rPr>
              <a:t>do </a:t>
            </a:r>
            <a:r>
              <a:rPr lang="pt-BR" sz="2400" b="1" dirty="0">
                <a:solidFill>
                  <a:srgbClr val="FFFFFF"/>
                </a:solidFill>
                <a:latin typeface="Arial" pitchFamily="34" charset="0"/>
                <a:cs typeface="+mn-cs"/>
              </a:rPr>
              <a:t>DNA, ou genoma, por um </a:t>
            </a:r>
            <a:r>
              <a:rPr lang="pt-BR" sz="2400" b="1" dirty="0">
                <a:solidFill>
                  <a:srgbClr val="FFFFFF"/>
                </a:solidFill>
                <a:latin typeface="Arial" pitchFamily="34" charset="0"/>
                <a:cs typeface="+mn-cs"/>
              </a:rPr>
              <a:t>ser </a:t>
            </a:r>
            <a:r>
              <a:rPr lang="pt-BR" sz="2400" b="1" dirty="0">
                <a:solidFill>
                  <a:srgbClr val="FFFFFF"/>
                </a:solidFill>
                <a:latin typeface="Arial" pitchFamily="34" charset="0"/>
                <a:cs typeface="+mn-cs"/>
              </a:rPr>
              <a:t>humano contém cerca de </a:t>
            </a:r>
            <a:r>
              <a:rPr lang="pt-BR" sz="2400" b="1" dirty="0">
                <a:solidFill>
                  <a:srgbClr val="FFFF00"/>
                </a:solidFill>
                <a:latin typeface="Arial" pitchFamily="34" charset="0"/>
                <a:cs typeface="+mn-cs"/>
              </a:rPr>
              <a:t>3 </a:t>
            </a:r>
            <a:r>
              <a:rPr lang="pt-BR" sz="2400" b="1" dirty="0">
                <a:solidFill>
                  <a:srgbClr val="FFFF00"/>
                </a:solidFill>
                <a:latin typeface="Arial" pitchFamily="34" charset="0"/>
                <a:cs typeface="+mn-cs"/>
              </a:rPr>
              <a:t>bilhões de bases </a:t>
            </a:r>
            <a:r>
              <a:rPr lang="pt-BR" sz="2400" b="1" dirty="0">
                <a:solidFill>
                  <a:srgbClr val="FFFFFF"/>
                </a:solidFill>
                <a:latin typeface="Arial" pitchFamily="34" charset="0"/>
                <a:cs typeface="+mn-cs"/>
              </a:rPr>
              <a:t>e cerca de 20 mil genes em </a:t>
            </a:r>
            <a:r>
              <a:rPr lang="pt-BR" sz="2400" b="1" dirty="0">
                <a:solidFill>
                  <a:srgbClr val="FFFF00"/>
                </a:solidFill>
                <a:latin typeface="Arial" pitchFamily="34" charset="0"/>
                <a:cs typeface="+mn-cs"/>
              </a:rPr>
              <a:t>23 pares de cromossomos</a:t>
            </a:r>
            <a:r>
              <a:rPr lang="pt-BR" sz="2400" b="1" dirty="0">
                <a:solidFill>
                  <a:srgbClr val="FFFFFF"/>
                </a:solidFill>
                <a:latin typeface="Arial" pitchFamily="34" charset="0"/>
                <a:cs typeface="+mn-cs"/>
              </a:rPr>
              <a:t>.</a:t>
            </a:r>
            <a:endParaRPr lang="en-US" sz="2400" b="1" dirty="0">
              <a:solidFill>
                <a:srgbClr val="FFFFFF"/>
              </a:solidFill>
              <a:latin typeface="Arial" pitchFamily="34" charset="0"/>
              <a:cs typeface="+mn-cs"/>
            </a:endParaRPr>
          </a:p>
        </p:txBody>
      </p:sp>
      <p:pic>
        <p:nvPicPr>
          <p:cNvPr id="9" name="Picture 2" descr="http://t3.gstatic.com/images?q=tbn:ANd9GcQ9MhHisE0l9aa_lfb-6HnAoa22Y5zQP9fCsAYGPNO-PAf9B_9w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200" y="1649413"/>
            <a:ext cx="2343150" cy="1952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48437845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8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ontent Placeholder 2"/>
          <p:cNvSpPr>
            <a:spLocks noGrp="1"/>
          </p:cNvSpPr>
          <p:nvPr>
            <p:ph idx="1"/>
          </p:nvPr>
        </p:nvSpPr>
        <p:spPr>
          <a:xfrm>
            <a:off x="0" y="2647950"/>
            <a:ext cx="8893175" cy="4525963"/>
          </a:xfrm>
        </p:spPr>
        <p:txBody>
          <a:bodyPr rtlCol="0">
            <a:normAutofit/>
          </a:bodyPr>
          <a:lstStyle/>
          <a:p>
            <a:pPr algn="ctr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pt-BR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	O Livro Texto Diz:</a:t>
            </a:r>
          </a:p>
          <a:p>
            <a:pPr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pt-BR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	“O criacionismo sustenta que a </a:t>
            </a:r>
            <a:r>
              <a:rPr lang="pt-BR" sz="2800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complexidade dos organismos</a:t>
            </a:r>
            <a:r>
              <a:rPr lang="pt-BR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vivos </a:t>
            </a:r>
            <a:r>
              <a:rPr lang="pt-BR" sz="2800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jamais poderia ter sido gerada por acaso</a:t>
            </a:r>
            <a:r>
              <a:rPr lang="pt-BR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ou acidentalmente. </a:t>
            </a:r>
            <a:r>
              <a:rPr lang="pt-BR" sz="2800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Tais ideias, baseadas em preceitos religiosos, devem ser respeitadas</a:t>
            </a:r>
            <a:r>
              <a:rPr lang="pt-BR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.” pg. 9</a:t>
            </a:r>
          </a:p>
          <a:p>
            <a:pPr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pt-BR" sz="1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algn="ctr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pt-BR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	A COMPLEXIDADE DOS ORGANISMOS É UM FATO CIENTIFICO. </a:t>
            </a:r>
          </a:p>
        </p:txBody>
      </p:sp>
      <p:sp>
        <p:nvSpPr>
          <p:cNvPr id="14" name="Content Placeholder 2"/>
          <p:cNvSpPr txBox="1">
            <a:spLocks/>
          </p:cNvSpPr>
          <p:nvPr/>
        </p:nvSpPr>
        <p:spPr>
          <a:xfrm>
            <a:off x="1463675" y="1116013"/>
            <a:ext cx="6156325" cy="1223962"/>
          </a:xfrm>
          <a:prstGeom prst="rect">
            <a:avLst/>
          </a:prstGeom>
        </p:spPr>
        <p:txBody>
          <a:bodyPr/>
          <a:lstStyle/>
          <a:p>
            <a:pPr marL="342900" indent="-342900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pt-BR" sz="28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  <a:t>CRIACIONISMO É BASEADO EM PRECEITOS RELIGOSOS?</a:t>
            </a:r>
          </a:p>
          <a:p>
            <a:pPr marL="342900" indent="-342900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pt-BR" sz="28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  <a:t>	</a:t>
            </a:r>
          </a:p>
          <a:p>
            <a:pPr marL="342900" indent="-342900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pt-BR" sz="28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  <a:t>	</a:t>
            </a:r>
          </a:p>
          <a:p>
            <a:pPr marL="342900" indent="-342900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pt-BR" sz="28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  <a:t>	</a:t>
            </a:r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179388" y="-26988"/>
            <a:ext cx="8785225" cy="1143001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pt-BR" sz="48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  <a:t>O MENOR É MAIS </a:t>
            </a:r>
            <a:r>
              <a:rPr lang="pt-BR" sz="48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  <a:t>SIMPLES?</a:t>
            </a:r>
            <a:endParaRPr lang="pt-BR" sz="48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99738370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0" y="1711325"/>
            <a:ext cx="8893175" cy="4525963"/>
          </a:xfrm>
        </p:spPr>
        <p:txBody>
          <a:bodyPr rtlCol="0">
            <a:normAutofit/>
          </a:bodyPr>
          <a:lstStyle/>
          <a:p>
            <a:pPr algn="ctr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pt-BR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	Qual é o mais complexo?</a:t>
            </a:r>
          </a:p>
          <a:p>
            <a:pPr lvl="1" eaLnBrk="1" fontAlgn="auto" hangingPunct="1">
              <a:spcAft>
                <a:spcPts val="0"/>
              </a:spcAft>
              <a:buFont typeface="Wingdings" pitchFamily="2" charset="2"/>
              <a:buChar char="q"/>
              <a:defRPr/>
            </a:pPr>
            <a:r>
              <a:rPr lang="pt-BR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 </a:t>
            </a:r>
            <a:r>
              <a:rPr lang="pt-BR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Espaçonave</a:t>
            </a:r>
            <a:endParaRPr lang="pt-BR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lvl="1" eaLnBrk="1" fontAlgn="auto" hangingPunct="1">
              <a:spcAft>
                <a:spcPts val="0"/>
              </a:spcAft>
              <a:buFont typeface="Wingdings" pitchFamily="2" charset="2"/>
              <a:buChar char="q"/>
              <a:defRPr/>
            </a:pPr>
            <a:endParaRPr lang="pt-BR" sz="3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lvl="1" eaLnBrk="1" fontAlgn="auto" hangingPunct="1">
              <a:spcAft>
                <a:spcPts val="0"/>
              </a:spcAft>
              <a:buFont typeface="Wingdings" pitchFamily="2" charset="2"/>
              <a:buChar char="q"/>
              <a:defRPr/>
            </a:pPr>
            <a:r>
              <a:rPr lang="pt-BR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 Boeing 747 </a:t>
            </a:r>
          </a:p>
          <a:p>
            <a:pPr lvl="1" eaLnBrk="1" fontAlgn="auto" hangingPunct="1">
              <a:spcAft>
                <a:spcPts val="0"/>
              </a:spcAft>
              <a:buFont typeface="Wingdings" pitchFamily="2" charset="2"/>
              <a:buChar char="q"/>
              <a:defRPr/>
            </a:pPr>
            <a:endParaRPr lang="pt-BR" sz="3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lvl="1" eaLnBrk="1" fontAlgn="auto" hangingPunct="1">
              <a:spcAft>
                <a:spcPts val="0"/>
              </a:spcAft>
              <a:buFont typeface="Wingdings" pitchFamily="2" charset="2"/>
              <a:buChar char="q"/>
              <a:defRPr/>
            </a:pPr>
            <a:r>
              <a:rPr lang="pt-BR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 BMW de 42 rodas e 19 motores</a:t>
            </a:r>
          </a:p>
          <a:p>
            <a:pPr lvl="1" eaLnBrk="1" fontAlgn="auto" hangingPunct="1">
              <a:spcAft>
                <a:spcPts val="0"/>
              </a:spcAft>
              <a:buFont typeface="Wingdings" pitchFamily="2" charset="2"/>
              <a:buChar char="q"/>
              <a:defRPr/>
            </a:pPr>
            <a:endParaRPr lang="pt-BR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lvl="1" eaLnBrk="1" fontAlgn="auto" hangingPunct="1">
              <a:spcAft>
                <a:spcPts val="0"/>
              </a:spcAft>
              <a:buFont typeface="Wingdings" pitchFamily="2" charset="2"/>
              <a:buChar char="q"/>
              <a:defRPr/>
            </a:pPr>
            <a:r>
              <a:rPr lang="pt-BR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 Ameba (animal unicelular)</a:t>
            </a:r>
          </a:p>
        </p:txBody>
      </p:sp>
      <p:pic>
        <p:nvPicPr>
          <p:cNvPr id="332804" name="Picture 2" descr="http://www.guiky.com.br/wp-content/uploads/2011/08/Onibus-Espacia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619500" y="2420938"/>
            <a:ext cx="1368425" cy="954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2805" name="Picture 4" descr="NASA's modified Boeing 747 Shuttle Carrier Aircraft with the Space Shuttle Endeavour on top lifts off to begin its ferry flight back to the Kennedy Space Center in Florida.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63938" y="3462338"/>
            <a:ext cx="1563687" cy="942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2806" name="Picture 4" descr="http://www.grupoescolar.com/a/b/9FEB6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867400" y="5691188"/>
            <a:ext cx="527050" cy="373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2807" name="Picture 2" descr="http://cdn.jalopnik.com.br/wp-content/uploads/2013/02/bmw-eli-1-640x360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443663" y="4392613"/>
            <a:ext cx="1671637" cy="93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Content Placeholder 2"/>
          <p:cNvSpPr txBox="1">
            <a:spLocks/>
          </p:cNvSpPr>
          <p:nvPr/>
        </p:nvSpPr>
        <p:spPr>
          <a:xfrm>
            <a:off x="1440160" y="919063"/>
            <a:ext cx="6156176" cy="493713"/>
          </a:xfrm>
          <a:prstGeom prst="rect">
            <a:avLst/>
          </a:prstGeom>
        </p:spPr>
        <p:txBody>
          <a:bodyPr/>
          <a:lstStyle/>
          <a:p>
            <a:pPr marL="342900" indent="-342900" algn="ctr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pt-BR" sz="28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  <a:t>	A COMPLEXIDADE DA VIDA</a:t>
            </a:r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179388" y="-26988"/>
            <a:ext cx="8785225" cy="1143001"/>
          </a:xfrm>
        </p:spPr>
        <p:txBody>
          <a:bodyPr rtlCol="0">
            <a:normAutofit/>
          </a:bodyPr>
          <a:lstStyle/>
          <a:p>
            <a:pPr>
              <a:defRPr/>
            </a:pPr>
            <a:r>
              <a:rPr lang="pt-BR" sz="48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  <a:t>O MENOR É MAIS </a:t>
            </a:r>
            <a:r>
              <a:rPr lang="pt-BR" sz="48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  <a:t>SIMPLES?</a:t>
            </a:r>
            <a:endParaRPr lang="pt-BR" sz="48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28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3328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28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3328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28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3328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6" dur="500"/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28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9" dur="500"/>
                                        <p:tgtEl>
                                          <p:spTgt spid="3328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0" y="1711325"/>
            <a:ext cx="8893175" cy="1595438"/>
          </a:xfrm>
        </p:spPr>
        <p:txBody>
          <a:bodyPr rtlCol="0">
            <a:normAutofit lnSpcReduction="10000"/>
          </a:bodyPr>
          <a:lstStyle/>
          <a:p>
            <a:pPr algn="ctr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pt-BR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	Qual é o mais complexo?</a:t>
            </a:r>
          </a:p>
          <a:p>
            <a:pPr algn="ctr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pt-BR" sz="2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algn="ctr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pt-BR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A </a:t>
            </a:r>
            <a:r>
              <a:rPr lang="pt-BR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ameba é o mais complexo! </a:t>
            </a:r>
          </a:p>
        </p:txBody>
      </p:sp>
      <p:pic>
        <p:nvPicPr>
          <p:cNvPr id="333828" name="Picture 4" descr="http://www.grupoescolar.com/a/b/9FEB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73275" y="3363913"/>
            <a:ext cx="4673600" cy="3305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Content Placeholder 2"/>
          <p:cNvSpPr txBox="1">
            <a:spLocks/>
          </p:cNvSpPr>
          <p:nvPr/>
        </p:nvSpPr>
        <p:spPr>
          <a:xfrm>
            <a:off x="1440160" y="990600"/>
            <a:ext cx="6156176" cy="493713"/>
          </a:xfrm>
          <a:prstGeom prst="rect">
            <a:avLst/>
          </a:prstGeom>
        </p:spPr>
        <p:txBody>
          <a:bodyPr/>
          <a:lstStyle/>
          <a:p>
            <a:pPr marL="342900" indent="-342900" algn="ctr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pt-BR" sz="28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  <a:t>	A COMPLEXIDADE DA VIDA</a:t>
            </a:r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179388" y="-26988"/>
            <a:ext cx="8785225" cy="1143001"/>
          </a:xfrm>
        </p:spPr>
        <p:txBody>
          <a:bodyPr rtlCol="0">
            <a:normAutofit/>
          </a:bodyPr>
          <a:lstStyle/>
          <a:p>
            <a:pPr>
              <a:defRPr/>
            </a:pPr>
            <a:r>
              <a:rPr lang="pt-BR" sz="48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  <a:t>O MENOR É MAIS </a:t>
            </a:r>
            <a:r>
              <a:rPr lang="pt-BR" sz="48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  <a:t>SIMPLES?</a:t>
            </a:r>
            <a:endParaRPr lang="pt-BR" sz="48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38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3338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4851" name="Picture 4" descr="Anatomy of the Animal Cell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46575" y="2879725"/>
            <a:ext cx="4572000" cy="3429000"/>
          </a:xfrm>
          <a:prstGeom prst="rect">
            <a:avLst/>
          </a:prstGeom>
          <a:noFill/>
          <a:ln w="28575">
            <a:solidFill>
              <a:srgbClr val="0000FF"/>
            </a:solidFill>
            <a:miter lim="800000"/>
            <a:headEnd/>
            <a:tailEnd/>
          </a:ln>
        </p:spPr>
      </p:pic>
      <p:sp>
        <p:nvSpPr>
          <p:cNvPr id="10" name="TextBox 4"/>
          <p:cNvSpPr txBox="1">
            <a:spLocks noChangeArrowheads="1"/>
          </p:cNvSpPr>
          <p:nvPr/>
        </p:nvSpPr>
        <p:spPr bwMode="auto">
          <a:xfrm>
            <a:off x="152400" y="1484313"/>
            <a:ext cx="8686800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pt-BR" sz="2400" b="1" dirty="0">
                <a:solidFill>
                  <a:srgbClr val="FFFFFF"/>
                </a:solidFill>
                <a:latin typeface="Arial" pitchFamily="34" charset="0"/>
                <a:cs typeface="+mn-cs"/>
              </a:rPr>
              <a:t>A CÉLULA INCRÍVEL</a:t>
            </a:r>
            <a:endParaRPr lang="en-US" sz="2400" b="1" dirty="0">
              <a:solidFill>
                <a:srgbClr val="FFFFFF"/>
              </a:solidFill>
              <a:latin typeface="Arial" pitchFamily="34" charset="0"/>
              <a:cs typeface="+mn-cs"/>
            </a:endParaRPr>
          </a:p>
        </p:txBody>
      </p:sp>
      <p:sp>
        <p:nvSpPr>
          <p:cNvPr id="14" name="TextBox 4"/>
          <p:cNvSpPr txBox="1">
            <a:spLocks noChangeArrowheads="1"/>
          </p:cNvSpPr>
          <p:nvPr/>
        </p:nvSpPr>
        <p:spPr bwMode="auto">
          <a:xfrm>
            <a:off x="179388" y="1989138"/>
            <a:ext cx="8686800" cy="830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pt-BR" sz="2400" b="1" dirty="0">
                <a:solidFill>
                  <a:srgbClr val="FFFFFF"/>
                </a:solidFill>
                <a:latin typeface="Arial" pitchFamily="34" charset="0"/>
              </a:rPr>
              <a:t>Q</a:t>
            </a:r>
            <a:r>
              <a:rPr lang="pt-BR" sz="2400" b="1" dirty="0">
                <a:solidFill>
                  <a:srgbClr val="FFFFFF"/>
                </a:solidFill>
                <a:latin typeface="Arial" pitchFamily="34" charset="0"/>
                <a:cs typeface="+mn-cs"/>
              </a:rPr>
              <a:t>uanto mais se pesquisa sobre a </a:t>
            </a:r>
            <a:r>
              <a:rPr lang="pt-BR" sz="2400" b="1" dirty="0" smtClean="0">
                <a:solidFill>
                  <a:srgbClr val="FFFFFF"/>
                </a:solidFill>
                <a:latin typeface="Arial" pitchFamily="34" charset="0"/>
                <a:cs typeface="+mn-cs"/>
              </a:rPr>
              <a:t>célula, </a:t>
            </a:r>
            <a:r>
              <a:rPr lang="pt-BR" sz="2400" b="1" dirty="0">
                <a:solidFill>
                  <a:srgbClr val="FFFFFF"/>
                </a:solidFill>
                <a:latin typeface="Arial" pitchFamily="34" charset="0"/>
                <a:cs typeface="+mn-cs"/>
              </a:rPr>
              <a:t>menos achamos que sabemos. </a:t>
            </a:r>
            <a:endParaRPr lang="en-US" sz="2400" b="1" dirty="0">
              <a:solidFill>
                <a:srgbClr val="FFFFFF"/>
              </a:solidFill>
              <a:latin typeface="Arial" pitchFamily="34" charset="0"/>
              <a:cs typeface="+mn-cs"/>
            </a:endParaRPr>
          </a:p>
        </p:txBody>
      </p:sp>
      <p:sp>
        <p:nvSpPr>
          <p:cNvPr id="15" name="TextBox 4"/>
          <p:cNvSpPr txBox="1">
            <a:spLocks noChangeArrowheads="1"/>
          </p:cNvSpPr>
          <p:nvPr/>
        </p:nvSpPr>
        <p:spPr bwMode="auto">
          <a:xfrm>
            <a:off x="0" y="2852738"/>
            <a:ext cx="4284663" cy="3416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pt-BR" sz="2400" b="1" dirty="0">
                <a:solidFill>
                  <a:srgbClr val="FFFFFF"/>
                </a:solidFill>
                <a:latin typeface="Arial" pitchFamily="34" charset="0"/>
                <a:cs typeface="+mn-cs"/>
              </a:rPr>
              <a:t>A quantidade de conhecimento codificado, tecnologia prática, gestão do sistema, as especialidades de fabricação, armazenamento e manutenção que se passa em cada momento em uma célula viva é espantosa.</a:t>
            </a:r>
            <a:endParaRPr lang="en-US" sz="2400" b="1" dirty="0">
              <a:solidFill>
                <a:srgbClr val="FFFFFF"/>
              </a:solidFill>
              <a:latin typeface="Arial" pitchFamily="34" charset="0"/>
              <a:cs typeface="+mn-cs"/>
            </a:endParaRPr>
          </a:p>
        </p:txBody>
      </p:sp>
      <p:sp>
        <p:nvSpPr>
          <p:cNvPr id="9" name="Content Placeholder 2"/>
          <p:cNvSpPr txBox="1">
            <a:spLocks/>
          </p:cNvSpPr>
          <p:nvPr/>
        </p:nvSpPr>
        <p:spPr>
          <a:xfrm>
            <a:off x="1440160" y="990600"/>
            <a:ext cx="6156176" cy="493713"/>
          </a:xfrm>
          <a:prstGeom prst="rect">
            <a:avLst/>
          </a:prstGeom>
        </p:spPr>
        <p:txBody>
          <a:bodyPr/>
          <a:lstStyle/>
          <a:p>
            <a:pPr marL="342900" indent="-342900" algn="ctr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pt-BR" sz="28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  <a:t>	A COMPLEXIDADE DA VIDA</a:t>
            </a:r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179388" y="-26988"/>
            <a:ext cx="8785225" cy="1143001"/>
          </a:xfrm>
        </p:spPr>
        <p:txBody>
          <a:bodyPr rtlCol="0">
            <a:normAutofit/>
          </a:bodyPr>
          <a:lstStyle/>
          <a:p>
            <a:pPr>
              <a:defRPr/>
            </a:pPr>
            <a:r>
              <a:rPr lang="pt-BR" sz="48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  <a:t>O MENOR É MAIS </a:t>
            </a:r>
            <a:r>
              <a:rPr lang="pt-BR" sz="48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  <a:t>SIMPLES?</a:t>
            </a:r>
            <a:endParaRPr lang="pt-BR" sz="48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48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3348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4" grpId="0"/>
      <p:bldP spid="15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9" descr="Anatomy of the Animal Cell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21263" y="2020888"/>
            <a:ext cx="3465512" cy="3132137"/>
          </a:xfrm>
          <a:prstGeom prst="rect">
            <a:avLst/>
          </a:prstGeom>
          <a:noFill/>
          <a:ln w="28575" cmpd="sng">
            <a:solidFill>
              <a:srgbClr val="0000FF"/>
            </a:solidFill>
            <a:miter lim="800000"/>
            <a:headEnd/>
            <a:tailEnd/>
          </a:ln>
          <a:effectLst>
            <a:outerShdw dist="35921" dir="2700000" algn="ctr" rotWithShape="0">
              <a:schemeClr val="tx2"/>
            </a:outerShdw>
          </a:effectLst>
        </p:spPr>
      </p:pic>
      <p:sp>
        <p:nvSpPr>
          <p:cNvPr id="215042" name="AutoShape 2" descr="data:image/jpeg;base64,/9j/4AAQSkZJRgABAQAAAQABAAD/2wCEAAkGBhQSEBUUEhQVFRQVFBQVFRcUFBQUFRQUFBQVFBUUFhUXHCYeFxkmHBUUHy8gJCcpLCwsFR4xNTAqNSYsLCkBCQoKDgwOFw8PGikkHBwpKSksKSwpKSkpKSwsLCwpKSkpKSwpLCwsKSwpKSksLCkpLCkpKSksLCksKSwsKSkpKf/AABEIAKABPAMBIgACEQEDEQH/xAAcAAABBQEBAQAAAAAAAAAAAAAAAQIEBQYDBwj/xABEEAACAQIEAgcECAQEBAcAAAABAhEAAwQSITEFQQYTIlFhcYEHMpGhFCNCUoKxwdFicpLwFTNj4RZDU6JEc5OywuLx/8QAGgEBAAMBAQEAAAAAAAAAAAAAAAECAwQFBv/EACYRAAICAgIDAAEEAwAAAAAAAAABAhEDEiExE0FRYQQiQlIUMjP/2gAMAwEAAhEDEQA/ALwUUUV7J5wUURRQBRRRQC0UUUAUUUUAopIoooApaKKASiloioAlFFLQCUUtJUgKWkpagBRRRUgSlNFFQSFJSzSUIFooFFAFFFFAFFApaASlopRQCRUROLWGYqt60WBII6xJBG4iahdLON/RcMzD/MbsW/5iNW9Br8O+vJcEFa4ouTlJ7WsQDzkg+e1VlKjWENlZ7kF58qSK8w6MWj9PtorMFFwmA8gqilyCV7Le75V6hUxlaKTjqMpKKWpICiiigClFIKWgCiiigCiiigCloFJQC0UUUAURRRQBNFFFAEUUUTQBRRRQBRFBpKAWiiigAUGiigCiiigCiiloAmiiigClFJWZ6eccNqyLNv8Azb+mm4tkwfVj2R61DaStkpW6RiOmPHvpWIJU/Vp2bfiJ1b1PyAqmtitLY4AoUhUS4RKs7u6guNGW0E+yDpmO5BqqxuB6ttAQDyOpUjcSN9wQeYNcMf1EckmkdzxuKNN7OcPOIuP9y1Hq7AfkGrf1k/Z1h4s3X+9cVfRFn83rWCu2HRxzf7htJRRVigtFJS0AoopKBQC0UqrOgEnwEmuv0K59x/6WFRaJo40V2ODcCSjx/Ka5ERvI89KWhQgoiiaKkgWikooBaKKSgFoooFAFFFFAFFFAoApKWkmgFoomigCiiigCiiigClFJS0ACnU0UtAc8TiVtozuYVAWY+AryRuLtiMd17/eZwPui2jMijyyj1mtJ7SeO+7hkPc92Piif/I/hrFcLP1y+OZf6lZf1rnzu4tHThjXJvEtZUVfuqB8BqfzNU/SCx2Z8vkdPkxqZibvVKXUFkInKNcrMNCO5SYkcuW9VlzDOthusme4mdYMzqdZrxP08KkpX7O/I7VG36GWMuCtfxF3+LsB8lFXdRuHYbq7NpPuW0X1CifnNSK+iXR5D5YyiligCpAUCiKBUAK43eJWrdy2t0v8AWGAtsKzkDVj2iAqgSSxMAAnlVnwvhL33yroo95jso/U+FaxOhmEks2HtuxXIzOM5K8xr3843rDLmUePZrjx3yYe17beHWQVtWMRAnUJaGaOcm5Jnxqwt+17CXLotvbupNzqyzC2UQ7guQ8hfGOR7q16dHsKgAXD2VA1AFpBB2mIqHiujWFuCLmGsNOhPVID/AFAA1xL6dBZMwHpVda4hau6D3iCcjKVeA2Uko2sSInxHeKlWrCogRR2VUKASW7IEAEtJOnfVUMCbbrkYLaRcq2xbkhCsFesmYkIwA2ymZkZbohnW7h7Z3Rf6RXBuGWT9gekj8qdiBO361V4ixelil2NyAwBAkKQNpjMrDyuNzArVNmdInXeCWjtI5b1xbo8vJyPQGo2bEDZkInmOWZu6NcrL/wCmfvad8HiLsHrQAdPd1Gqief3g3pHjVtpL2RSOb9HW+y4PmCKiXeEXV+zPkQan3uLOhIFpn0kFTucrGI5GVUb/APMB5Gk/4iWdUuDXcqIgsADvt2kPk/gYt5JEOCKdkI0II89KSKvsPxC3eBjWIkMpBGZQw0Pn8QRyNcrvD7bbaeX7VdZCjgU0UVOu8LYbEH5Goj2yu4I860UkytDKSnUsVIGUtOiiKgUNop0UtLFDKKfFEVNihlFOiiKWRQgFLFFKDSxQgFReL8TXDWHvPByjsg/bc+4nx1PgDU22pYgASSYAG5J5V5n7SOPdbf6hDNuwSpI2e7s7eIHujyPfVWy8Y2zJ4zEtcdncyzEsxPMkyabZcqwYbggjzGoplOArJ8nT0b3CMHtDmsRH8MaD+krXK9hixt2iZz3EUd+Uui6+ME/Cq3gGO7OWCY0IXVsokhlHMiSCO4juq64OxuY60CIyhrhB3AVGyZhyJLTH8teVjwtZq9WdE5rSzcuNabFLNE17h5gwLRFJNFQBYqfwjhDYh4Gij3m7h3DvNQsPZLsqruxCjzJivSOHYBbNsIuw3PMnmT41hmyaLjs0hHYdgsEtpAiCAPn4nvNdXamYi8AN6o+KdI1tBS0w11LWkaG4SATJGkjz1riSb5Onotbj1wa5WeHS62XVIcFsTcwokLAuW1LEntaKQpjn4VFPTSyUDywBsvf1Qz1dtsjaCe1PKtFEpZbY3iBQk/WMc6qqqqlYYaFpiBo0kkdwnQHnexMwZgEfA91Vdzj1tmyhyGzpakBh2ridaqyQQQV110HnUX/HrJRctxYyownMOy79Wp7QnVgRrrNaKJVstrl0jnVP0jxdxMObtsnNYZb2UEgXUtmbtto3BTN6gGuw4mjGFdSe3oCCewcr6eB0NcBikJgxtBG0gggiOdXogkYvj6W2XsPcR7D37ZQibgtKtx7ag/b6ts411gjlWYsdMsRky5Wdy7ornD9k3LhW7gRNtoK3bRiYBBZTqAZ5YTgmLtpbVcVacYYq+GVrMZXTQI7L2mQ22dCJ+0O6nYHo9eW0bTXLfasNazJnGR7V7r8HcUEf8tmdd/dC1FMcF3hOmmHdGuNctpbVlWZu5wzzkDWzaBHuuJBZZRhOlW9ni1l2KrdtlgpYqHWcoAYtE+7DAztBnasXdw+LysyKlq91txreV0dUXErnuZS2wTEIl1dJHWGNjVfguGvN2MPdUG23Um8Fa4GtA3bas6fZcnE2SBAK3bfhTkcHpltlIDKVIfYqVIYanQj3ufzp+WvKrrIo6nqT2B1ttrtq4jYW23V2mvuLTBbrdWUcOuVs1pi4zCt70b4+MRhkcsGYZrbsNAz2zlzgcgwyv+OpBdZaU2Ad9aYuKFdVxAqOSCP/AIMpPMeVI3R9eTH5VMF8U4X6naQ1RWNwBuTD1Bri3BbngfWrwXqd1tPJIjRGbbht0fYPpBri+HYbqw9DWr62lD1byv4RoY80VsYU7j5TXB+H2m3UfCKnyjxmVorQPwa390+jfua5HgSnYuPgat5IldGUlLVu3R/uf4qaa3R547LITyzSBPjGsVbyRI0ZmelHG/oeFNwGL1zNbsd4kRcvfhB0/iYV4wxr1LpD7NMfiLpe5esOYhQDcVUUbKgymB/ZrOYr2V49NrSv/wCXcQn4MQazckdEVSMeBXRFqwxPRnFW/wDMw19Y77VyPjEVEVYMc6iyTtaMagwRz2+dbD2eWJu3XPJAs+LtJ/8AZWSVa3/s+sRh3b712PRFH6s1WilZSb/aaeiiiK2MDmKfatliFAkkgADmTTFFabgvCzatm64OdtFEe6O89xP5VSc9UTGNsqbtg4a7bOYMwIJEbRuAZ184q3fppI0EVRcSZjdJO3KqzFKR2htz/eufJG1sbQdOjQYjpEWBqKeJTVCLs08XayUkaNMuDiZ7t52G8RPn41wfIRBVYysvuj3W95fI8xzqB11D3CRuR4jetE0UokJbQnMFGpRxKwQyLlVo3kDTXyrm2AtxGQAZQsCRCq/WKPINrTRdnn/fOl6yrEUKmHRWzAQZuHc73WDPp4kA1GawC4uGcynTXTWVPyPyrozt3/IVEOE1nM28xnbKTM+7MR4RUkDDh7RLfW5SWuTquhe4t1vnb/OuwwJkMt0kSG0JII643uR2glfL4VxODWZg6yTDuN99AY9K6JZjYtpyLkj50sDfo98LAumcsSZ3FtlnWftFT6U8XL4YdpSJ7h7vWT3fcMeldOsNOa9rU2KFOOuC2p3uQJA2LdmduVd8JjDA0gkCR3GNvlHpUS9iRIISd51CnWNp351Iw6yAduZGh79J9amyKLK1izHzrnh+ktsge8JiJXvFk8j/AK6fA+szBYNmGik+hp72VBhlEz9pfLvHgvwHdUWBtrjFtkLBuyoUsSCIDAFZkeNSjiwJkgZQC0kdkGYJ7hofgajnA28rLkWGEMAIBAmAY86W9gVfPmB+sTI+p1UZo8j221/aoBIe/pM6CdjG0jka6JfI0n++VQhhAqMqzDMzd+twyY8JNcl4Y4stbUvJzQwBlS5LAiO4nvqOCS2+kUn0qqtuF4mZBcjMTGRtjddo1B2Vgv4BUe3gcaCMyT7maQo5WQ0Ex/rH1HhTgcl99MpTj4qhs4fGGJsrPZntoNYtZvtnvu/0j1l2OF4lh2rYU6fbzcgTqByMj0pwTyWq44EU4Y8VCs8Ev8yo9Sf2ro3Cimtx4B07NsuZ/lUzHjsKq6HJOGKBo68VnOK9JMJhTF18QSfuWVg+RJj51YdDON4TiJui0L4NopIuFBmDzDDJOkqRVHJIskyxOIppxoFW7cMw6e9A/muH9TUe7jsBb958OPNkP71XdfCdWVh4mBz/AEpt0peHbtLc/mtC5+amph6ccPTa6n4EJ/IVDxXtUwajTrG8kgH4mm/4J1/JAv8AQbDXf/BKD3qnVT8IrphegrW0CWV6tQScrMGEkydfe+ZquxXtzw6+5ZuE/wARC/kDVaPbfeuz1GFBAMEnrGjzgQPWiyyXQcE+zW2uhl0+86L5Zm/QVKHQj/V/7P8A7V53i/azj4MdRb30LWy3kFLST6VwTp/j31GJH4LVxgPCRZip8s37I8cTV8JxaWrge4heNgCBB74O/lWpw/SbDH7T2/NWj5SorFUl24qqWdgqjdmIVR5k10zxKXLMYza4PQVvWru120/qs/8AaQflXK/0eRhqgPkf3H6155gOJYe+Stq9buMJJVGDPA3IQwzD+UGp63riCbVwAHY5nAPwMfKsVjf8ZF9vqKvpBwyLj/Q7guhPfRVLNb0k6iQ48tqy7cUujdo/CP2rWnpZicAwY2bdy3l2RogMQcwA2OnMVX4/ppgcaSThLyXOb2Qra/xKNG89D41jKNOjVO0Z5uMXR9s/Bf2oTjdz7/yX9qbxpRatG4FYAEAZ1yEz/CTPKqI8TnKUWQdyB2QdTBnY6UtoVZpBx273j+kU8dILn8Pw/wB6quHv1qkxBBgg6V3ODb+9anYrqWA6RPzVfn+9PHSM80+Df7VUtaYcq5FjVtxRejpCvNW+INPHHrfPMPQfoaz00lTsRRpl4zbJ96PNT+1dRxG2dA6/GPzrLCnq0bU2FGyt5D9tJ8GWtlwCzZVM2a0bkErmZSB3c68cD0vXkbE1ZyTVEJHsOG6SuDLXgPAhIHl3VP8A+L7Q9+/bHqv714U15juTTC5rJtfC6R7fe6e4QMqjELqdTl0UQTM5TOoAjxqpv+1TDK1wl7nVogZTlGa4+uYbdgABd95O0QfJ+rP/AO0ow/eaqWPoE4snYmIkdowRuDpFMOIPM/Fm/U14d/it0ADrbhAAAHWOAAAAAADtAqNex7HciP4pY/8AcataK0z3G9xW0sZrlscu0yefPyqNd6V4VN8RZHk6fpXhY4pZQnMwiNhlzE/hExHKoV7iiFyUBCzpmEAbfL0psKPfG6cYSCeulQMxMNlAHMsRA7vGazg9sWCNzIjhdYDXUcJr3ssx5kRXlHSfGOMLZUn/ADi91oOhCO1pB5DK5/FWVtWyzADckAVDlQ1Ppa/xi5cBAulSADACxDCVYFdGUjUMDBrPcXOIgkPnHODB+HP41nei+Ia1hLf1guKrRbYBl+quZ81vtawtxGIkfaNTX49rXXBpoxkuSgxzFic0zzneoNh3tz1bumaM2VisxMAx51Z8ZxQeWiDPLuPKs5d4tDgbHeSPhEiDWGQ1gWai45GrHMYBYmCfMmKm8PwEuA921J2UOrFjrpI0Hluarbl1rkZ2Zu7MSwGnIHamNliD/fwrK0WdmytYdQwGURl10J7XcJrlxjAZ7f1aqHBnVEOYaAgFhoah8A4qXi3cPa2tsYUvOykfe7jz899Na4aftGPLU1rzLiKK9dnnDSCQ4MzzWCPQAQPCouK4eGGvxFej8Z6J274BBKXBHajMGX7rLp6EVFw3QO2o7V243kqqJ79ZNPDIjyRPPcFNrssdOUCT+1ei9B+PYa1h3W6yhjdLDNAJXq7YnfvB+Fc8J0LCXgz9XetayrqQRoYMagmY51oreBtqIW3bA7gigflVo4WQ8iR0Feae1DijG8LIJCIqmORZhJPnBA9K9LFYv2idF2uqMTbEgAJdgTlI91j4EaT3g1tmvUpi7PMcGW6wFGKsCGDCQVgzmBGoI8K9jXjrKim5lLvbDsV9wuDlZ1Hc0BvxV5JgUu27y9WuZ5hVyi4LmbTJkOjgzEVu8biWdgGKsyoFYp7mcks+XvUElQeeWedcmOWptJWd+NdJurtG6wzsxK21aYMRmZo3UEgRzM8hrl8L7R8Wjb2mT/pmzaCR3DIqsvmpBqR00wrdTh3A7PVsD/Mt64G/MH1FZTBsouKX93MJ0zad8c/LnScm2TFJI9jTHWcdhVJDG1cnssxz27lv3rZcRmIlWDc1YSNxWY4xwe3ZtEWixjM/JjylSVA0gb+POu+AxR+jkC4jjroDoMqtFpcxiBtmQbDYU7DMLq3UzDMqs7aqCFto7sDO05fzrS1Jc9lKaZTYPH3bSghiFYyVIUkHug+XKrnhXE7t1wiqrlu8FY7yWnQaVm8TcW4CEdWI1gHUeI/2rd+zx5wzzbCsLmVmE/WAKCJkmIk6DTWY1rOEdpUWlLWNk2/whwpIUPA2RiCe+Mw1+IrMrxC0zZXt3Q+cqAqg/ahRGac0EaRXoM1B4hwW1eIZ1hwQQ66NptJ5+tbywf1Mo5fpkhbszBZkPdcVkI+IqY3CMu/zkfmK111Q2jAMO5gCPgaUgc9qj/H/ACT5fwYnE4IBZZlUDmSB+dVWIAn6u7aJgmGIA/qB0q46UcIu25ZGL2juGAcp4NIOncfjrrWJfiDLbbs2+2VEgHNlmds0DXLyrnknF0zZNPovLVpmESub/TuBo/en2cFeBOaTOwygR51A4ZxRbSgohJIg9rXv2iMv971ZW+mCzDIw9Z/Kq7MmkOOFbvFMfBMPGpVnjtsyQ5MnSSABoBHbidR865YjHAgsisYJmM0SNTJGnrtS38IpfSKyN/F86VR3k/E1XN0hzlRbLSeQzNMnQAEnXwrhjOPXFuNbYGVYqVdIYFSRDDkdNqmwWV1ZJyk/E1V4jhUvLFiDOhJ+VcRxyTraB8mI/I1Z8M+vL9WINu2zkMyZiqjMxCk6gQZiT4VAKXEcMyGNQpIg7ZZ5N+9PQRoViPGZ8RU3B37lyGe2erZiswSsaBtRzFWHSXgL4QL1imCSEaR2tpWN5EgzzHlVqYs7Jw36dgAlsDr8IXOQDtPh3IfOo+0VfPmjk4NYu5hHttInQiGGkGdPIzWjwuHv2lt4hM9sMZt3UJEMO5wdDvp4Huq4/wCLL51coW/6i2rFu8fHrlt558ZmoZKEw926ti3bugK4glAuXqkUEW0YcnOZ2I5ZlnWRTgxPLzrlhXLnsW3ck/ZLN6kwdasbXCMW/u2Ag+9dugD+mM3yrSO3oo69kHFXQqyd+Q7z61R4jAhl7Sj0ra2+g7sZvXlnnkUt6AtED0qzwvQ3Dpvnf+ZoHwUCr+Ocuyu8UeW2L5Vobbbnp8TWgwvCrtwdi27DwUx8dq9CwvB7NrVLSA/eygt/W0n51LLTV1g+so8vwwmH6GX297Ig/ibX4JNbXDWmCKHYMwADMBGY98V2pK2jBR6M5TbFoooq5UKKKKkDa6W7hUypIMRp3HcHvHgaZRUPkEPFcKVyT7mbRuqt2LRYcwWt2wxHhNRV6L2h3/IVbUVTxx+F95fSvu9H7L2GsuGyE5lOhZHICllmJBAAIkTAMgjXC4/2ZBHnriUnZLF5nju7Si3P4/jXpVKDVZYYsssjRgDwtwqpbtlUQZUXcgSWJYwMzEkknx2AAAw9jFMj3ECEtc+rK65s0lSIGpJJIivdyaijhdnreu6q31u/WZFzz35u/wAd6yeB+mWWX8Hj/Q7CrdxtlCmabksJ7PVhSXmNdhvNey4fDLbUKihVGwUQNaS1hEViyois3vMqKrN5sBJrtWuPHoUnLYSiligitTMBRRFLFCSFiiU6y5euKMOqBiuSIyjtZ21LqdOzGsxrscRx2/g8VhL93CCLloo9wEG2erLgF1SYOpXb9ROu6W8Pe/gb9u2JdkBUDdijq+UeJCkDxivGjw69btszK9tW7BzBk6ztBsgBjNBUN3DKOcVzZpU6o2xq+T0HoGuExNkhkBxCxnkZOwOwpt5I7MATOuYkmZFT8f7PrTmbblRPusM0DnDb/Gay3suVUxDXLly3bXqzbUO6q1x3ZSAqkyYynXvIHOvVYqccYzjyiJNxfDMafZyonJfO/wBu2PzVv0qHifZ7dIIDWmBEbsp+a/rW+FYf2l9JL2HNm3Yc28ys7MujGGChZ5DQnTvFJ44RVhSk3RX9IOjX0exhBYtul/NNx7ee79YBbAMiftagD7xiq3i/AWv4ZcbbbrHID4tZUsrt2zdhfdUg6rGkTttC4106xGItWULFGtas6Eq1y4D2XOWMsADbnJ7o7dHun13CottUttbDM75gS9wse12p00AGx8d4rG4N16NFskV/DcEty5bUbvcRNzu7Ba9X4l0SwuILRbXrBIzJcZWDHQByCx5R2gTE1zxfRzDJZuXsNYRbosvcssuaQ4tlrbKJgNsR4149w3i93DszWXKM6MjERJV99+fOdwdan/lw/ZH+/RfDjN7B/SLS3QC9hFHUXMyK5uWyYK6KwTrFnlmqrwvH3GGvWX+sW5lK5iSbNxWBNxJmCVzKdpnwqrt3SsxzBB22IgjWuqYuLZTKvaYEtHb0GizOizrAG/kKx2ZpSNd7LjnvXrDjNZuWSzofdzI6ZW8D2iJGuvhXpGH4JYt+5Ztg95XMfi0mvGOD9Jb+G0sMqSZYhFJeDorkgkqO4QPXWvbOHY3rbNu7EdZbR47sygkfOurC01RjkXNkidI+XKkigmia6TLgWKIps0TQgWkoooAopKWhATRNFJQC0lFFAAooomhIs0TSTRNALNE0k0TQCzRNFFALNE02igHZqJptFAOzUTTaKAdNeQ+0x3/xF88wEtdXPJMgOnhmz+s167NR8Vw61dKm5at3Cvul0Vius6Eis8kN1RaEtWeFY/htywwW6pUsiXBMao65lP8AexBG4r3PhDP9Gs9bPWdTbzzvmyCZ8e/xrtfwyOQXRHK6qXRWKn+EkaV0JquPFo2TOews1U9IujFnGqou5gUJKshAYBozKZBBBgfDzq1orVpPhlE6PPeJeyibw+j3VWyQobrCzOpAAYiBDTBPLUxtFSeIeyu214Gzd6u0QoZGBd9AAxVpgzE6xBPdpW5miaz8MC+8hbfZgDQAADwA0A+AFU3EOh+Euo6myiG5qXtqFcMDIIPLXcbGriia0cU+yibRneHdAsNaw9yywNzrSCztlFwZdVyEDsgHXxkzNUuO9k9ssvU3mRYh+sUXGJk9pSMoGnKOW9byaKo8UX6LKcjJ8Y9nFi86MjGzlRUYKitnCDKGOoh4Gp1neO/UYewqIqIIVFVVHcqgKPkBT5oqyil0Q22KTSUUtWKiUUGihIUUUUAUUUUAUURRQBRQKJoD/9k="/>
          <p:cNvSpPr>
            <a:spLocks noChangeAspect="1" noChangeArrowheads="1"/>
          </p:cNvSpPr>
          <p:nvPr/>
        </p:nvSpPr>
        <p:spPr bwMode="auto">
          <a:xfrm>
            <a:off x="155575" y="-731838"/>
            <a:ext cx="3009900" cy="1524001"/>
          </a:xfrm>
          <a:prstGeom prst="rect">
            <a:avLst/>
          </a:prstGeom>
          <a:noFill/>
        </p:spPr>
        <p:txBody>
          <a:bodyPr/>
          <a:lstStyle/>
          <a:p>
            <a:pPr algn="l" fontAlgn="auto">
              <a:spcBef>
                <a:spcPts val="0"/>
              </a:spcBef>
              <a:spcAft>
                <a:spcPts val="0"/>
              </a:spcAft>
              <a:defRPr/>
            </a:pPr>
            <a:endParaRPr lang="pt-BR">
              <a:solidFill>
                <a:prstClr val="black"/>
              </a:solidFill>
              <a:latin typeface="Calibri"/>
              <a:cs typeface="+mn-cs"/>
            </a:endParaRPr>
          </a:p>
        </p:txBody>
      </p:sp>
      <p:sp>
        <p:nvSpPr>
          <p:cNvPr id="215044" name="AutoShape 4" descr="data:image/jpeg;base64,/9j/4AAQSkZJRgABAQAAAQABAAD/2wCEAAkGBhQSEBUUEhQVFRQVFBQVFRcUFBQUFRQUFBQVFBUUFhUXHCYeFxkmHBUUHy8gJCcpLCwsFR4xNTAqNSYsLCkBCQoKDgwOFw8PGikkHBwpKSksKSwpKSkpKSwsLCwpKSkpKSwpLCwsKSwpKSksLCkpLCkpKSksLCksKSwsKSkpKf/AABEIAKABPAMBIgACEQEDEQH/xAAcAAABBQEBAQAAAAAAAAAAAAAAAQIEBQYDBwj/xABEEAACAQIEAgcECAQEBAcAAAABAhEAAwQSITEFQQYTIlFhcYEHMpGhFCNCUoKxwdFicpLwFTNj4RZDU6JEc5OywuLx/8QAGgEBAAMBAQEAAAAAAAAAAAAAAAECAwQFBv/EACYRAAICAgIDAAEEAwAAAAAAAAABAhEDEiExE0FRYQQiQlIUMjP/2gAMAwEAAhEDEQA/ALwUUUV7J5wUURRQBRRRQC0UUUAUUUUAopIoooApaKKASiloioAlFFLQCUUtJUgKWkpagBRRRUgSlNFFQSFJSzSUIFooFFAFFFFAFFApaASlopRQCRUROLWGYqt60WBII6xJBG4iahdLON/RcMzD/MbsW/5iNW9Br8O+vJcEFa4ouTlJ7WsQDzkg+e1VlKjWENlZ7kF58qSK8w6MWj9PtorMFFwmA8gqilyCV7Le75V6hUxlaKTjqMpKKWpICiiigClFIKWgCiiigCiiigCloFJQC0UUUAURRRQBNFFFAEUUUTQBRRRQBRFBpKAWiiigAUGiigCiiigCiiloAmiiigClFJWZ6eccNqyLNv8Azb+mm4tkwfVj2R61DaStkpW6RiOmPHvpWIJU/Vp2bfiJ1b1PyAqmtitLY4AoUhUS4RKs7u6guNGW0E+yDpmO5BqqxuB6ttAQDyOpUjcSN9wQeYNcMf1EckmkdzxuKNN7OcPOIuP9y1Hq7AfkGrf1k/Z1h4s3X+9cVfRFn83rWCu2HRxzf7htJRRVigtFJS0AoopKBQC0UqrOgEnwEmuv0K59x/6WFRaJo40V2ODcCSjx/Ka5ERvI89KWhQgoiiaKkgWikooBaKKSgFoooFAFFFFAFFFAoApKWkmgFoomigCiiigCiiigClFJS0ACnU0UtAc8TiVtozuYVAWY+AryRuLtiMd17/eZwPui2jMijyyj1mtJ7SeO+7hkPc92Piif/I/hrFcLP1y+OZf6lZf1rnzu4tHThjXJvEtZUVfuqB8BqfzNU/SCx2Z8vkdPkxqZibvVKXUFkInKNcrMNCO5SYkcuW9VlzDOthusme4mdYMzqdZrxP08KkpX7O/I7VG36GWMuCtfxF3+LsB8lFXdRuHYbq7NpPuW0X1CifnNSK+iXR5D5YyiligCpAUCiKBUAK43eJWrdy2t0v8AWGAtsKzkDVj2iAqgSSxMAAnlVnwvhL33yroo95jso/U+FaxOhmEks2HtuxXIzOM5K8xr3843rDLmUePZrjx3yYe17beHWQVtWMRAnUJaGaOcm5Jnxqwt+17CXLotvbupNzqyzC2UQ7guQ8hfGOR7q16dHsKgAXD2VA1AFpBB2mIqHiujWFuCLmGsNOhPVID/AFAA1xL6dBZMwHpVda4hau6D3iCcjKVeA2Uko2sSInxHeKlWrCogRR2VUKASW7IEAEtJOnfVUMCbbrkYLaRcq2xbkhCsFesmYkIwA2ymZkZbohnW7h7Z3Rf6RXBuGWT9gekj8qdiBO361V4ixelil2NyAwBAkKQNpjMrDyuNzArVNmdInXeCWjtI5b1xbo8vJyPQGo2bEDZkInmOWZu6NcrL/wCmfvad8HiLsHrQAdPd1Gqief3g3pHjVtpL2RSOb9HW+y4PmCKiXeEXV+zPkQan3uLOhIFpn0kFTucrGI5GVUb/APMB5Gk/4iWdUuDXcqIgsADvt2kPk/gYt5JEOCKdkI0II89KSKvsPxC3eBjWIkMpBGZQw0Pn8QRyNcrvD7bbaeX7VdZCjgU0UVOu8LYbEH5Goj2yu4I860UkytDKSnUsVIGUtOiiKgUNop0UtLFDKKfFEVNihlFOiiKWRQgFLFFKDSxQgFReL8TXDWHvPByjsg/bc+4nx1PgDU22pYgASSYAG5J5V5n7SOPdbf6hDNuwSpI2e7s7eIHujyPfVWy8Y2zJ4zEtcdncyzEsxPMkyabZcqwYbggjzGoplOArJ8nT0b3CMHtDmsRH8MaD+krXK9hixt2iZz3EUd+Uui6+ME/Cq3gGO7OWCY0IXVsokhlHMiSCO4juq64OxuY60CIyhrhB3AVGyZhyJLTH8teVjwtZq9WdE5rSzcuNabFLNE17h5gwLRFJNFQBYqfwjhDYh4Gij3m7h3DvNQsPZLsqruxCjzJivSOHYBbNsIuw3PMnmT41hmyaLjs0hHYdgsEtpAiCAPn4nvNdXamYi8AN6o+KdI1tBS0w11LWkaG4SATJGkjz1riSb5Onotbj1wa5WeHS62XVIcFsTcwokLAuW1LEntaKQpjn4VFPTSyUDywBsvf1Qz1dtsjaCe1PKtFEpZbY3iBQk/WMc6qqqqlYYaFpiBo0kkdwnQHnexMwZgEfA91Vdzj1tmyhyGzpakBh2ridaqyQQQV110HnUX/HrJRctxYyownMOy79Wp7QnVgRrrNaKJVstrl0jnVP0jxdxMObtsnNYZb2UEgXUtmbtto3BTN6gGuw4mjGFdSe3oCCewcr6eB0NcBikJgxtBG0gggiOdXogkYvj6W2XsPcR7D37ZQibgtKtx7ag/b6ts411gjlWYsdMsRky5Wdy7ornD9k3LhW7gRNtoK3bRiYBBZTqAZ5YTgmLtpbVcVacYYq+GVrMZXTQI7L2mQ22dCJ+0O6nYHo9eW0bTXLfasNazJnGR7V7r8HcUEf8tmdd/dC1FMcF3hOmmHdGuNctpbVlWZu5wzzkDWzaBHuuJBZZRhOlW9ni1l2KrdtlgpYqHWcoAYtE+7DAztBnasXdw+LysyKlq91txreV0dUXErnuZS2wTEIl1dJHWGNjVfguGvN2MPdUG23Um8Fa4GtA3bas6fZcnE2SBAK3bfhTkcHpltlIDKVIfYqVIYanQj3ufzp+WvKrrIo6nqT2B1ttrtq4jYW23V2mvuLTBbrdWUcOuVs1pi4zCt70b4+MRhkcsGYZrbsNAz2zlzgcgwyv+OpBdZaU2Ad9aYuKFdVxAqOSCP/AIMpPMeVI3R9eTH5VMF8U4X6naQ1RWNwBuTD1Bri3BbngfWrwXqd1tPJIjRGbbht0fYPpBri+HYbqw9DWr62lD1byv4RoY80VsYU7j5TXB+H2m3UfCKnyjxmVorQPwa390+jfua5HgSnYuPgat5IldGUlLVu3R/uf4qaa3R547LITyzSBPjGsVbyRI0ZmelHG/oeFNwGL1zNbsd4kRcvfhB0/iYV4wxr1LpD7NMfiLpe5esOYhQDcVUUbKgymB/ZrOYr2V49NrSv/wCXcQn4MQazckdEVSMeBXRFqwxPRnFW/wDMw19Y77VyPjEVEVYMc6iyTtaMagwRz2+dbD2eWJu3XPJAs+LtJ/8AZWSVa3/s+sRh3b712PRFH6s1WilZSb/aaeiiiK2MDmKfatliFAkkgADmTTFFabgvCzatm64OdtFEe6O89xP5VSc9UTGNsqbtg4a7bOYMwIJEbRuAZ184q3fppI0EVRcSZjdJO3KqzFKR2htz/eufJG1sbQdOjQYjpEWBqKeJTVCLs08XayUkaNMuDiZ7t52G8RPn41wfIRBVYysvuj3W95fI8xzqB11D3CRuR4jetE0UokJbQnMFGpRxKwQyLlVo3kDTXyrm2AtxGQAZQsCRCq/WKPINrTRdnn/fOl6yrEUKmHRWzAQZuHc73WDPp4kA1GawC4uGcynTXTWVPyPyrozt3/IVEOE1nM28xnbKTM+7MR4RUkDDh7RLfW5SWuTquhe4t1vnb/OuwwJkMt0kSG0JII643uR2glfL4VxODWZg6yTDuN99AY9K6JZjYtpyLkj50sDfo98LAumcsSZ3FtlnWftFT6U8XL4YdpSJ7h7vWT3fcMeldOsNOa9rU2KFOOuC2p3uQJA2LdmduVd8JjDA0gkCR3GNvlHpUS9iRIISd51CnWNp351Iw6yAduZGh79J9amyKLK1izHzrnh+ktsge8JiJXvFk8j/AK6fA+szBYNmGik+hp72VBhlEz9pfLvHgvwHdUWBtrjFtkLBuyoUsSCIDAFZkeNSjiwJkgZQC0kdkGYJ7hofgajnA28rLkWGEMAIBAmAY86W9gVfPmB+sTI+p1UZo8j221/aoBIe/pM6CdjG0jka6JfI0n++VQhhAqMqzDMzd+twyY8JNcl4Y4stbUvJzQwBlS5LAiO4nvqOCS2+kUn0qqtuF4mZBcjMTGRtjddo1B2Vgv4BUe3gcaCMyT7maQo5WQ0Ex/rH1HhTgcl99MpTj4qhs4fGGJsrPZntoNYtZvtnvu/0j1l2OF4lh2rYU6fbzcgTqByMj0pwTyWq44EU4Y8VCs8Ev8yo9Sf2ro3Cimtx4B07NsuZ/lUzHjsKq6HJOGKBo68VnOK9JMJhTF18QSfuWVg+RJj51YdDON4TiJui0L4NopIuFBmDzDDJOkqRVHJIskyxOIppxoFW7cMw6e9A/muH9TUe7jsBb958OPNkP71XdfCdWVh4mBz/AEpt0peHbtLc/mtC5+amph6ccPTa6n4EJ/IVDxXtUwajTrG8kgH4mm/4J1/JAv8AQbDXf/BKD3qnVT8IrphegrW0CWV6tQScrMGEkydfe+ZquxXtzw6+5ZuE/wARC/kDVaPbfeuz1GFBAMEnrGjzgQPWiyyXQcE+zW2uhl0+86L5Zm/QVKHQj/V/7P8A7V53i/azj4MdRb30LWy3kFLST6VwTp/j31GJH4LVxgPCRZip8s37I8cTV8JxaWrge4heNgCBB74O/lWpw/SbDH7T2/NWj5SorFUl24qqWdgqjdmIVR5k10zxKXLMYza4PQVvWru120/qs/8AaQflXK/0eRhqgPkf3H6155gOJYe+Stq9buMJJVGDPA3IQwzD+UGp63riCbVwAHY5nAPwMfKsVjf8ZF9vqKvpBwyLj/Q7guhPfRVLNb0k6iQ48tqy7cUujdo/CP2rWnpZicAwY2bdy3l2RogMQcwA2OnMVX4/ppgcaSThLyXOb2Qra/xKNG89D41jKNOjVO0Z5uMXR9s/Bf2oTjdz7/yX9qbxpRatG4FYAEAZ1yEz/CTPKqI8TnKUWQdyB2QdTBnY6UtoVZpBx273j+kU8dILn8Pw/wB6quHv1qkxBBgg6V3ODb+9anYrqWA6RPzVfn+9PHSM80+Df7VUtaYcq5FjVtxRejpCvNW+INPHHrfPMPQfoaz00lTsRRpl4zbJ96PNT+1dRxG2dA6/GPzrLCnq0bU2FGyt5D9tJ8GWtlwCzZVM2a0bkErmZSB3c68cD0vXkbE1ZyTVEJHsOG6SuDLXgPAhIHl3VP8A+L7Q9+/bHqv714U15juTTC5rJtfC6R7fe6e4QMqjELqdTl0UQTM5TOoAjxqpv+1TDK1wl7nVogZTlGa4+uYbdgABd95O0QfJ+rP/AO0ow/eaqWPoE4snYmIkdowRuDpFMOIPM/Fm/U14d/it0ADrbhAAAHWOAAAAAADtAqNex7HciP4pY/8AcataK0z3G9xW0sZrlscu0yefPyqNd6V4VN8RZHk6fpXhY4pZQnMwiNhlzE/hExHKoV7iiFyUBCzpmEAbfL0psKPfG6cYSCeulQMxMNlAHMsRA7vGazg9sWCNzIjhdYDXUcJr3ssx5kRXlHSfGOMLZUn/ADi91oOhCO1pB5DK5/FWVtWyzADckAVDlQ1Ppa/xi5cBAulSADACxDCVYFdGUjUMDBrPcXOIgkPnHODB+HP41nei+Ia1hLf1guKrRbYBl+quZ81vtawtxGIkfaNTX49rXXBpoxkuSgxzFic0zzneoNh3tz1bumaM2VisxMAx51Z8ZxQeWiDPLuPKs5d4tDgbHeSPhEiDWGQ1gWai45GrHMYBYmCfMmKm8PwEuA921J2UOrFjrpI0Hluarbl1rkZ2Zu7MSwGnIHamNliD/fwrK0WdmytYdQwGURl10J7XcJrlxjAZ7f1aqHBnVEOYaAgFhoah8A4qXi3cPa2tsYUvOykfe7jz899Na4aftGPLU1rzLiKK9dnnDSCQ4MzzWCPQAQPCouK4eGGvxFej8Z6J274BBKXBHajMGX7rLp6EVFw3QO2o7V243kqqJ79ZNPDIjyRPPcFNrssdOUCT+1ei9B+PYa1h3W6yhjdLDNAJXq7YnfvB+Fc8J0LCXgz9XetayrqQRoYMagmY51oreBtqIW3bA7gigflVo4WQ8iR0Feae1DijG8LIJCIqmORZhJPnBA9K9LFYv2idF2uqMTbEgAJdgTlI91j4EaT3g1tmvUpi7PMcGW6wFGKsCGDCQVgzmBGoI8K9jXjrKim5lLvbDsV9wuDlZ1Hc0BvxV5JgUu27y9WuZ5hVyi4LmbTJkOjgzEVu8biWdgGKsyoFYp7mcks+XvUElQeeWedcmOWptJWd+NdJurtG6wzsxK21aYMRmZo3UEgRzM8hrl8L7R8Wjb2mT/pmzaCR3DIqsvmpBqR00wrdTh3A7PVsD/Mt64G/MH1FZTBsouKX93MJ0zad8c/LnScm2TFJI9jTHWcdhVJDG1cnssxz27lv3rZcRmIlWDc1YSNxWY4xwe3ZtEWixjM/JjylSVA0gb+POu+AxR+jkC4jjroDoMqtFpcxiBtmQbDYU7DMLq3UzDMqs7aqCFto7sDO05fzrS1Jc9lKaZTYPH3bSghiFYyVIUkHug+XKrnhXE7t1wiqrlu8FY7yWnQaVm8TcW4CEdWI1gHUeI/2rd+zx5wzzbCsLmVmE/WAKCJkmIk6DTWY1rOEdpUWlLWNk2/whwpIUPA2RiCe+Mw1+IrMrxC0zZXt3Q+cqAqg/ahRGac0EaRXoM1B4hwW1eIZ1hwQQ66NptJ5+tbywf1Mo5fpkhbszBZkPdcVkI+IqY3CMu/zkfmK111Q2jAMO5gCPgaUgc9qj/H/ACT5fwYnE4IBZZlUDmSB+dVWIAn6u7aJgmGIA/qB0q46UcIu25ZGL2juGAcp4NIOncfjrrWJfiDLbbs2+2VEgHNlmds0DXLyrnknF0zZNPovLVpmESub/TuBo/en2cFeBOaTOwygR51A4ZxRbSgohJIg9rXv2iMv971ZW+mCzDIw9Z/Kq7MmkOOFbvFMfBMPGpVnjtsyQ5MnSSABoBHbidR865YjHAgsisYJmM0SNTJGnrtS38IpfSKyN/F86VR3k/E1XN0hzlRbLSeQzNMnQAEnXwrhjOPXFuNbYGVYqVdIYFSRDDkdNqmwWV1ZJyk/E1V4jhUvLFiDOhJ+VcRxyTraB8mI/I1Z8M+vL9WINu2zkMyZiqjMxCk6gQZiT4VAKXEcMyGNQpIg7ZZ5N+9PQRoViPGZ8RU3B37lyGe2erZiswSsaBtRzFWHSXgL4QL1imCSEaR2tpWN5EgzzHlVqYs7Jw36dgAlsDr8IXOQDtPh3IfOo+0VfPmjk4NYu5hHttInQiGGkGdPIzWjwuHv2lt4hM9sMZt3UJEMO5wdDvp4Huq4/wCLL51coW/6i2rFu8fHrlt558ZmoZKEw926ti3bugK4glAuXqkUEW0YcnOZ2I5ZlnWRTgxPLzrlhXLnsW3ck/ZLN6kwdasbXCMW/u2Ag+9dugD+mM3yrSO3oo69kHFXQqyd+Q7z61R4jAhl7Sj0ra2+g7sZvXlnnkUt6AtED0qzwvQ3Dpvnf+ZoHwUCr+Ocuyu8UeW2L5Vobbbnp8TWgwvCrtwdi27DwUx8dq9CwvB7NrVLSA/eygt/W0n51LLTV1g+so8vwwmH6GX297Ig/ibX4JNbXDWmCKHYMwADMBGY98V2pK2jBR6M5TbFoooq5UKKKKkDa6W7hUypIMRp3HcHvHgaZRUPkEPFcKVyT7mbRuqt2LRYcwWt2wxHhNRV6L2h3/IVbUVTxx+F95fSvu9H7L2GsuGyE5lOhZHICllmJBAAIkTAMgjXC4/2ZBHnriUnZLF5nju7Si3P4/jXpVKDVZYYsssjRgDwtwqpbtlUQZUXcgSWJYwMzEkknx2AAAw9jFMj3ECEtc+rK65s0lSIGpJJIivdyaijhdnreu6q31u/WZFzz35u/wAd6yeB+mWWX8Hj/Q7CrdxtlCmabksJ7PVhSXmNdhvNey4fDLbUKihVGwUQNaS1hEViyois3vMqKrN5sBJrtWuPHoUnLYSiligitTMBRRFLFCSFiiU6y5euKMOqBiuSIyjtZ21LqdOzGsxrscRx2/g8VhL93CCLloo9wEG2erLgF1SYOpXb9ROu6W8Pe/gb9u2JdkBUDdijq+UeJCkDxivGjw69btszK9tW7BzBk6ztBsgBjNBUN3DKOcVzZpU6o2xq+T0HoGuExNkhkBxCxnkZOwOwpt5I7MATOuYkmZFT8f7PrTmbblRPusM0DnDb/Gay3suVUxDXLly3bXqzbUO6q1x3ZSAqkyYynXvIHOvVYqccYzjyiJNxfDMafZyonJfO/wBu2PzVv0qHifZ7dIIDWmBEbsp+a/rW+FYf2l9JL2HNm3Yc28ys7MujGGChZ5DQnTvFJ44RVhSk3RX9IOjX0exhBYtul/NNx7ee79YBbAMiftagD7xiq3i/AWv4ZcbbbrHID4tZUsrt2zdhfdUg6rGkTttC4106xGItWULFGtas6Eq1y4D2XOWMsADbnJ7o7dHun13CottUttbDM75gS9wse12p00AGx8d4rG4N16NFskV/DcEty5bUbvcRNzu7Ba9X4l0SwuILRbXrBIzJcZWDHQByCx5R2gTE1zxfRzDJZuXsNYRbosvcssuaQ4tlrbKJgNsR4149w3i93DszWXKM6MjERJV99+fOdwdan/lw/ZH+/RfDjN7B/SLS3QC9hFHUXMyK5uWyYK6KwTrFnlmqrwvH3GGvWX+sW5lK5iSbNxWBNxJmCVzKdpnwqrt3SsxzBB22IgjWuqYuLZTKvaYEtHb0GizOizrAG/kKx2ZpSNd7LjnvXrDjNZuWSzofdzI6ZW8D2iJGuvhXpGH4JYt+5Ztg95XMfi0mvGOD9Jb+G0sMqSZYhFJeDorkgkqO4QPXWvbOHY3rbNu7EdZbR47sygkfOurC01RjkXNkidI+XKkigmia6TLgWKIps0TQgWkoooAopKWhATRNFJQC0lFFAAooomhIs0TSTRNALNE0k0TQCzRNFFALNE02igHZqJptFAOzUTTaKAdNeQ+0x3/xF88wEtdXPJMgOnhmz+s167NR8Vw61dKm5at3Cvul0Vius6Eis8kN1RaEtWeFY/htywwW6pUsiXBMao65lP8AexBG4r3PhDP9Gs9bPWdTbzzvmyCZ8e/xrtfwyOQXRHK6qXRWKn+EkaV0JquPFo2TOews1U9IujFnGqou5gUJKshAYBozKZBBBgfDzq1orVpPhlE6PPeJeyibw+j3VWyQobrCzOpAAYiBDTBPLUxtFSeIeyu214Gzd6u0QoZGBd9AAxVpgzE6xBPdpW5miaz8MC+8hbfZgDQAADwA0A+AFU3EOh+Euo6myiG5qXtqFcMDIIPLXcbGriia0cU+yibRneHdAsNaw9yywNzrSCztlFwZdVyEDsgHXxkzNUuO9k9ssvU3mRYh+sUXGJk9pSMoGnKOW9byaKo8UX6LKcjJ8Y9nFi86MjGzlRUYKitnCDKGOoh4Gp1neO/UYewqIqIIVFVVHcqgKPkBT5oqyil0Q22KTSUUtWKiUUGihIUUUUAUUUUAUURRQBRQKJoD/9k="/>
          <p:cNvSpPr>
            <a:spLocks noChangeAspect="1" noChangeArrowheads="1"/>
          </p:cNvSpPr>
          <p:nvPr/>
        </p:nvSpPr>
        <p:spPr bwMode="auto">
          <a:xfrm>
            <a:off x="155575" y="-731838"/>
            <a:ext cx="3009900" cy="1524001"/>
          </a:xfrm>
          <a:prstGeom prst="rect">
            <a:avLst/>
          </a:prstGeom>
          <a:noFill/>
        </p:spPr>
        <p:txBody>
          <a:bodyPr/>
          <a:lstStyle/>
          <a:p>
            <a:pPr algn="l" fontAlgn="auto">
              <a:spcBef>
                <a:spcPts val="0"/>
              </a:spcBef>
              <a:spcAft>
                <a:spcPts val="0"/>
              </a:spcAft>
              <a:defRPr/>
            </a:pPr>
            <a:endParaRPr lang="pt-BR">
              <a:solidFill>
                <a:prstClr val="black"/>
              </a:solidFill>
              <a:latin typeface="Calibri"/>
              <a:cs typeface="+mn-cs"/>
            </a:endParaRPr>
          </a:p>
        </p:txBody>
      </p:sp>
      <p:sp>
        <p:nvSpPr>
          <p:cNvPr id="215046" name="AutoShape 6" descr="data:image/jpeg;base64,/9j/4AAQSkZJRgABAQAAAQABAAD/2wCEAAkGBhQSEBUUEhQVFRQVFBQVFRcUFBQUFRQUFBQVFBUUFhUXHCYeFxkmHBUUHy8gJCcpLCwsFR4xNTAqNSYsLCkBCQoKDgwOFw8PGikkHBwpKSksKSwpKSkpKSwsLCwpKSkpKSwpLCwsKSwpKSksLCkpLCkpKSksLCksKSwsKSkpKf/AABEIAKABPAMBIgACEQEDEQH/xAAcAAABBQEBAQAAAAAAAAAAAAAAAQIEBQYDBwj/xABEEAACAQIEAgcECAQEBAcAAAABAhEAAwQSITEFQQYTIlFhcYEHMpGhFCNCUoKxwdFicpLwFTNj4RZDU6JEc5OywuLx/8QAGgEBAAMBAQEAAAAAAAAAAAAAAAECAwQFBv/EACYRAAICAgIDAAEEAwAAAAAAAAABAhEDEiExE0FRYQQiQlIUMjP/2gAMAwEAAhEDEQA/ALwUUUV7J5wUURRQBRRRQC0UUUAUUUUAopIoooApaKKASiloioAlFFLQCUUtJUgKWkpagBRRRUgSlNFFQSFJSzSUIFooFFAFFFFAFFApaASlopRQCRUROLWGYqt60WBII6xJBG4iahdLON/RcMzD/MbsW/5iNW9Br8O+vJcEFa4ouTlJ7WsQDzkg+e1VlKjWENlZ7kF58qSK8w6MWj9PtorMFFwmA8gqilyCV7Le75V6hUxlaKTjqMpKKWpICiiigClFIKWgCiiigCiiigCloFJQC0UUUAURRRQBNFFFAEUUUTQBRRRQBRFBpKAWiiigAUGiigCiiigCiiloAmiiigClFJWZ6eccNqyLNv8Azb+mm4tkwfVj2R61DaStkpW6RiOmPHvpWIJU/Vp2bfiJ1b1PyAqmtitLY4AoUhUS4RKs7u6guNGW0E+yDpmO5BqqxuB6ttAQDyOpUjcSN9wQeYNcMf1EckmkdzxuKNN7OcPOIuP9y1Hq7AfkGrf1k/Z1h4s3X+9cVfRFn83rWCu2HRxzf7htJRRVigtFJS0AoopKBQC0UqrOgEnwEmuv0K59x/6WFRaJo40V2ODcCSjx/Ka5ERvI89KWhQgoiiaKkgWikooBaKKSgFoooFAFFFFAFFFAoApKWkmgFoomigCiiigCiiigClFJS0ACnU0UtAc8TiVtozuYVAWY+AryRuLtiMd17/eZwPui2jMijyyj1mtJ7SeO+7hkPc92Piif/I/hrFcLP1y+OZf6lZf1rnzu4tHThjXJvEtZUVfuqB8BqfzNU/SCx2Z8vkdPkxqZibvVKXUFkInKNcrMNCO5SYkcuW9VlzDOthusme4mdYMzqdZrxP08KkpX7O/I7VG36GWMuCtfxF3+LsB8lFXdRuHYbq7NpPuW0X1CifnNSK+iXR5D5YyiligCpAUCiKBUAK43eJWrdy2t0v8AWGAtsKzkDVj2iAqgSSxMAAnlVnwvhL33yroo95jso/U+FaxOhmEks2HtuxXIzOM5K8xr3843rDLmUePZrjx3yYe17beHWQVtWMRAnUJaGaOcm5Jnxqwt+17CXLotvbupNzqyzC2UQ7guQ8hfGOR7q16dHsKgAXD2VA1AFpBB2mIqHiujWFuCLmGsNOhPVID/AFAA1xL6dBZMwHpVda4hau6D3iCcjKVeA2Uko2sSInxHeKlWrCogRR2VUKASW7IEAEtJOnfVUMCbbrkYLaRcq2xbkhCsFesmYkIwA2ymZkZbohnW7h7Z3Rf6RXBuGWT9gekj8qdiBO361V4ixelil2NyAwBAkKQNpjMrDyuNzArVNmdInXeCWjtI5b1xbo8vJyPQGo2bEDZkInmOWZu6NcrL/wCmfvad8HiLsHrQAdPd1Gqief3g3pHjVtpL2RSOb9HW+y4PmCKiXeEXV+zPkQan3uLOhIFpn0kFTucrGI5GVUb/APMB5Gk/4iWdUuDXcqIgsADvt2kPk/gYt5JEOCKdkI0II89KSKvsPxC3eBjWIkMpBGZQw0Pn8QRyNcrvD7bbaeX7VdZCjgU0UVOu8LYbEH5Goj2yu4I860UkytDKSnUsVIGUtOiiKgUNop0UtLFDKKfFEVNihlFOiiKWRQgFLFFKDSxQgFReL8TXDWHvPByjsg/bc+4nx1PgDU22pYgASSYAG5J5V5n7SOPdbf6hDNuwSpI2e7s7eIHujyPfVWy8Y2zJ4zEtcdncyzEsxPMkyabZcqwYbggjzGoplOArJ8nT0b3CMHtDmsRH8MaD+krXK9hixt2iZz3EUd+Uui6+ME/Cq3gGO7OWCY0IXVsokhlHMiSCO4juq64OxuY60CIyhrhB3AVGyZhyJLTH8teVjwtZq9WdE5rSzcuNabFLNE17h5gwLRFJNFQBYqfwjhDYh4Gij3m7h3DvNQsPZLsqruxCjzJivSOHYBbNsIuw3PMnmT41hmyaLjs0hHYdgsEtpAiCAPn4nvNdXamYi8AN6o+KdI1tBS0w11LWkaG4SATJGkjz1riSb5Onotbj1wa5WeHS62XVIcFsTcwokLAuW1LEntaKQpjn4VFPTSyUDywBsvf1Qz1dtsjaCe1PKtFEpZbY3iBQk/WMc6qqqqlYYaFpiBo0kkdwnQHnexMwZgEfA91Vdzj1tmyhyGzpakBh2ridaqyQQQV110HnUX/HrJRctxYyownMOy79Wp7QnVgRrrNaKJVstrl0jnVP0jxdxMObtsnNYZb2UEgXUtmbtto3BTN6gGuw4mjGFdSe3oCCewcr6eB0NcBikJgxtBG0gggiOdXogkYvj6W2XsPcR7D37ZQibgtKtx7ag/b6ts411gjlWYsdMsRky5Wdy7ornD9k3LhW7gRNtoK3bRiYBBZTqAZ5YTgmLtpbVcVacYYq+GVrMZXTQI7L2mQ22dCJ+0O6nYHo9eW0bTXLfasNazJnGR7V7r8HcUEf8tmdd/dC1FMcF3hOmmHdGuNctpbVlWZu5wzzkDWzaBHuuJBZZRhOlW9ni1l2KrdtlgpYqHWcoAYtE+7DAztBnasXdw+LysyKlq91txreV0dUXErnuZS2wTEIl1dJHWGNjVfguGvN2MPdUG23Um8Fa4GtA3bas6fZcnE2SBAK3bfhTkcHpltlIDKVIfYqVIYanQj3ufzp+WvKrrIo6nqT2B1ttrtq4jYW23V2mvuLTBbrdWUcOuVs1pi4zCt70b4+MRhkcsGYZrbsNAz2zlzgcgwyv+OpBdZaU2Ad9aYuKFdVxAqOSCP/AIMpPMeVI3R9eTH5VMF8U4X6naQ1RWNwBuTD1Bri3BbngfWrwXqd1tPJIjRGbbht0fYPpBri+HYbqw9DWr62lD1byv4RoY80VsYU7j5TXB+H2m3UfCKnyjxmVorQPwa390+jfua5HgSnYuPgat5IldGUlLVu3R/uf4qaa3R547LITyzSBPjGsVbyRI0ZmelHG/oeFNwGL1zNbsd4kRcvfhB0/iYV4wxr1LpD7NMfiLpe5esOYhQDcVUUbKgymB/ZrOYr2V49NrSv/wCXcQn4MQazckdEVSMeBXRFqwxPRnFW/wDMw19Y77VyPjEVEVYMc6iyTtaMagwRz2+dbD2eWJu3XPJAs+LtJ/8AZWSVa3/s+sRh3b712PRFH6s1WilZSb/aaeiiiK2MDmKfatliFAkkgADmTTFFabgvCzatm64OdtFEe6O89xP5VSc9UTGNsqbtg4a7bOYMwIJEbRuAZ184q3fppI0EVRcSZjdJO3KqzFKR2htz/eufJG1sbQdOjQYjpEWBqKeJTVCLs08XayUkaNMuDiZ7t52G8RPn41wfIRBVYysvuj3W95fI8xzqB11D3CRuR4jetE0UokJbQnMFGpRxKwQyLlVo3kDTXyrm2AtxGQAZQsCRCq/WKPINrTRdnn/fOl6yrEUKmHRWzAQZuHc73WDPp4kA1GawC4uGcynTXTWVPyPyrozt3/IVEOE1nM28xnbKTM+7MR4RUkDDh7RLfW5SWuTquhe4t1vnb/OuwwJkMt0kSG0JII643uR2glfL4VxODWZg6yTDuN99AY9K6JZjYtpyLkj50sDfo98LAumcsSZ3FtlnWftFT6U8XL4YdpSJ7h7vWT3fcMeldOsNOa9rU2KFOOuC2p3uQJA2LdmduVd8JjDA0gkCR3GNvlHpUS9iRIISd51CnWNp351Iw6yAduZGh79J9amyKLK1izHzrnh+ktsge8JiJXvFk8j/AK6fA+szBYNmGik+hp72VBhlEz9pfLvHgvwHdUWBtrjFtkLBuyoUsSCIDAFZkeNSjiwJkgZQC0kdkGYJ7hofgajnA28rLkWGEMAIBAmAY86W9gVfPmB+sTI+p1UZo8j221/aoBIe/pM6CdjG0jka6JfI0n++VQhhAqMqzDMzd+twyY8JNcl4Y4stbUvJzQwBlS5LAiO4nvqOCS2+kUn0qqtuF4mZBcjMTGRtjddo1B2Vgv4BUe3gcaCMyT7maQo5WQ0Ex/rH1HhTgcl99MpTj4qhs4fGGJsrPZntoNYtZvtnvu/0j1l2OF4lh2rYU6fbzcgTqByMj0pwTyWq44EU4Y8VCs8Ev8yo9Sf2ro3Cimtx4B07NsuZ/lUzHjsKq6HJOGKBo68VnOK9JMJhTF18QSfuWVg+RJj51YdDON4TiJui0L4NopIuFBmDzDDJOkqRVHJIskyxOIppxoFW7cMw6e9A/muH9TUe7jsBb958OPNkP71XdfCdWVh4mBz/AEpt0peHbtLc/mtC5+amph6ccPTa6n4EJ/IVDxXtUwajTrG8kgH4mm/4J1/JAv8AQbDXf/BKD3qnVT8IrphegrW0CWV6tQScrMGEkydfe+ZquxXtzw6+5ZuE/wARC/kDVaPbfeuz1GFBAMEnrGjzgQPWiyyXQcE+zW2uhl0+86L5Zm/QVKHQj/V/7P8A7V53i/azj4MdRb30LWy3kFLST6VwTp/j31GJH4LVxgPCRZip8s37I8cTV8JxaWrge4heNgCBB74O/lWpw/SbDH7T2/NWj5SorFUl24qqWdgqjdmIVR5k10zxKXLMYza4PQVvWru120/qs/8AaQflXK/0eRhqgPkf3H6155gOJYe+Stq9buMJJVGDPA3IQwzD+UGp63riCbVwAHY5nAPwMfKsVjf8ZF9vqKvpBwyLj/Q7guhPfRVLNb0k6iQ48tqy7cUujdo/CP2rWnpZicAwY2bdy3l2RogMQcwA2OnMVX4/ppgcaSThLyXOb2Qra/xKNG89D41jKNOjVO0Z5uMXR9s/Bf2oTjdz7/yX9qbxpRatG4FYAEAZ1yEz/CTPKqI8TnKUWQdyB2QdTBnY6UtoVZpBx273j+kU8dILn8Pw/wB6quHv1qkxBBgg6V3ODb+9anYrqWA6RPzVfn+9PHSM80+Df7VUtaYcq5FjVtxRejpCvNW+INPHHrfPMPQfoaz00lTsRRpl4zbJ96PNT+1dRxG2dA6/GPzrLCnq0bU2FGyt5D9tJ8GWtlwCzZVM2a0bkErmZSB3c68cD0vXkbE1ZyTVEJHsOG6SuDLXgPAhIHl3VP8A+L7Q9+/bHqv714U15juTTC5rJtfC6R7fe6e4QMqjELqdTl0UQTM5TOoAjxqpv+1TDK1wl7nVogZTlGa4+uYbdgABd95O0QfJ+rP/AO0ow/eaqWPoE4snYmIkdowRuDpFMOIPM/Fm/U14d/it0ADrbhAAAHWOAAAAAADtAqNex7HciP4pY/8AcataK0z3G9xW0sZrlscu0yefPyqNd6V4VN8RZHk6fpXhY4pZQnMwiNhlzE/hExHKoV7iiFyUBCzpmEAbfL0psKPfG6cYSCeulQMxMNlAHMsRA7vGazg9sWCNzIjhdYDXUcJr3ssx5kRXlHSfGOMLZUn/ADi91oOhCO1pB5DK5/FWVtWyzADckAVDlQ1Ppa/xi5cBAulSADACxDCVYFdGUjUMDBrPcXOIgkPnHODB+HP41nei+Ia1hLf1guKrRbYBl+quZ81vtawtxGIkfaNTX49rXXBpoxkuSgxzFic0zzneoNh3tz1bumaM2VisxMAx51Z8ZxQeWiDPLuPKs5d4tDgbHeSPhEiDWGQ1gWai45GrHMYBYmCfMmKm8PwEuA921J2UOrFjrpI0Hluarbl1rkZ2Zu7MSwGnIHamNliD/fwrK0WdmytYdQwGURl10J7XcJrlxjAZ7f1aqHBnVEOYaAgFhoah8A4qXi3cPa2tsYUvOykfe7jz899Na4aftGPLU1rzLiKK9dnnDSCQ4MzzWCPQAQPCouK4eGGvxFej8Z6J274BBKXBHajMGX7rLp6EVFw3QO2o7V243kqqJ79ZNPDIjyRPPcFNrssdOUCT+1ei9B+PYa1h3W6yhjdLDNAJXq7YnfvB+Fc8J0LCXgz9XetayrqQRoYMagmY51oreBtqIW3bA7gigflVo4WQ8iR0Feae1DijG8LIJCIqmORZhJPnBA9K9LFYv2idF2uqMTbEgAJdgTlI91j4EaT3g1tmvUpi7PMcGW6wFGKsCGDCQVgzmBGoI8K9jXjrKim5lLvbDsV9wuDlZ1Hc0BvxV5JgUu27y9WuZ5hVyi4LmbTJkOjgzEVu8biWdgGKsyoFYp7mcks+XvUElQeeWedcmOWptJWd+NdJurtG6wzsxK21aYMRmZo3UEgRzM8hrl8L7R8Wjb2mT/pmzaCR3DIqsvmpBqR00wrdTh3A7PVsD/Mt64G/MH1FZTBsouKX93MJ0zad8c/LnScm2TFJI9jTHWcdhVJDG1cnssxz27lv3rZcRmIlWDc1YSNxWY4xwe3ZtEWixjM/JjylSVA0gb+POu+AxR+jkC4jjroDoMqtFpcxiBtmQbDYU7DMLq3UzDMqs7aqCFto7sDO05fzrS1Jc9lKaZTYPH3bSghiFYyVIUkHug+XKrnhXE7t1wiqrlu8FY7yWnQaVm8TcW4CEdWI1gHUeI/2rd+zx5wzzbCsLmVmE/WAKCJkmIk6DTWY1rOEdpUWlLWNk2/whwpIUPA2RiCe+Mw1+IrMrxC0zZXt3Q+cqAqg/ahRGac0EaRXoM1B4hwW1eIZ1hwQQ66NptJ5+tbywf1Mo5fpkhbszBZkPdcVkI+IqY3CMu/zkfmK111Q2jAMO5gCPgaUgc9qj/H/ACT5fwYnE4IBZZlUDmSB+dVWIAn6u7aJgmGIA/qB0q46UcIu25ZGL2juGAcp4NIOncfjrrWJfiDLbbs2+2VEgHNlmds0DXLyrnknF0zZNPovLVpmESub/TuBo/en2cFeBOaTOwygR51A4ZxRbSgohJIg9rXv2iMv971ZW+mCzDIw9Z/Kq7MmkOOFbvFMfBMPGpVnjtsyQ5MnSSABoBHbidR865YjHAgsisYJmM0SNTJGnrtS38IpfSKyN/F86VR3k/E1XN0hzlRbLSeQzNMnQAEnXwrhjOPXFuNbYGVYqVdIYFSRDDkdNqmwWV1ZJyk/E1V4jhUvLFiDOhJ+VcRxyTraB8mI/I1Z8M+vL9WINu2zkMyZiqjMxCk6gQZiT4VAKXEcMyGNQpIg7ZZ5N+9PQRoViPGZ8RU3B37lyGe2erZiswSsaBtRzFWHSXgL4QL1imCSEaR2tpWN5EgzzHlVqYs7Jw36dgAlsDr8IXOQDtPh3IfOo+0VfPmjk4NYu5hHttInQiGGkGdPIzWjwuHv2lt4hM9sMZt3UJEMO5wdDvp4Huq4/wCLL51coW/6i2rFu8fHrlt558ZmoZKEw926ti3bugK4glAuXqkUEW0YcnOZ2I5ZlnWRTgxPLzrlhXLnsW3ck/ZLN6kwdasbXCMW/u2Ag+9dugD+mM3yrSO3oo69kHFXQqyd+Q7z61R4jAhl7Sj0ra2+g7sZvXlnnkUt6AtED0qzwvQ3Dpvnf+ZoHwUCr+Ocuyu8UeW2L5Vobbbnp8TWgwvCrtwdi27DwUx8dq9CwvB7NrVLSA/eygt/W0n51LLTV1g+so8vwwmH6GX297Ig/ibX4JNbXDWmCKHYMwADMBGY98V2pK2jBR6M5TbFoooq5UKKKKkDa6W7hUypIMRp3HcHvHgaZRUPkEPFcKVyT7mbRuqt2LRYcwWt2wxHhNRV6L2h3/IVbUVTxx+F95fSvu9H7L2GsuGyE5lOhZHICllmJBAAIkTAMgjXC4/2ZBHnriUnZLF5nju7Si3P4/jXpVKDVZYYsssjRgDwtwqpbtlUQZUXcgSWJYwMzEkknx2AAAw9jFMj3ECEtc+rK65s0lSIGpJJIivdyaijhdnreu6q31u/WZFzz35u/wAd6yeB+mWWX8Hj/Q7CrdxtlCmabksJ7PVhSXmNdhvNey4fDLbUKihVGwUQNaS1hEViyois3vMqKrN5sBJrtWuPHoUnLYSiligitTMBRRFLFCSFiiU6y5euKMOqBiuSIyjtZ21LqdOzGsxrscRx2/g8VhL93CCLloo9wEG2erLgF1SYOpXb9ROu6W8Pe/gb9u2JdkBUDdijq+UeJCkDxivGjw69btszK9tW7BzBk6ztBsgBjNBUN3DKOcVzZpU6o2xq+T0HoGuExNkhkBxCxnkZOwOwpt5I7MATOuYkmZFT8f7PrTmbblRPusM0DnDb/Gay3suVUxDXLly3bXqzbUO6q1x3ZSAqkyYynXvIHOvVYqccYzjyiJNxfDMafZyonJfO/wBu2PzVv0qHifZ7dIIDWmBEbsp+a/rW+FYf2l9JL2HNm3Yc28ys7MujGGChZ5DQnTvFJ44RVhSk3RX9IOjX0exhBYtul/NNx7ee79YBbAMiftagD7xiq3i/AWv4ZcbbbrHID4tZUsrt2zdhfdUg6rGkTttC4106xGItWULFGtas6Eq1y4D2XOWMsADbnJ7o7dHun13CottUttbDM75gS9wse12p00AGx8d4rG4N16NFskV/DcEty5bUbvcRNzu7Ba9X4l0SwuILRbXrBIzJcZWDHQByCx5R2gTE1zxfRzDJZuXsNYRbosvcssuaQ4tlrbKJgNsR4149w3i93DszWXKM6MjERJV99+fOdwdan/lw/ZH+/RfDjN7B/SLS3QC9hFHUXMyK5uWyYK6KwTrFnlmqrwvH3GGvWX+sW5lK5iSbNxWBNxJmCVzKdpnwqrt3SsxzBB22IgjWuqYuLZTKvaYEtHb0GizOizrAG/kKx2ZpSNd7LjnvXrDjNZuWSzofdzI6ZW8D2iJGuvhXpGH4JYt+5Ztg95XMfi0mvGOD9Jb+G0sMqSZYhFJeDorkgkqO4QPXWvbOHY3rbNu7EdZbR47sygkfOurC01RjkXNkidI+XKkigmia6TLgWKIps0TQgWkoooAopKWhATRNFJQC0lFFAAooomhIs0TSTRNALNE0k0TQCzRNFFALNE02igHZqJptFAOzUTTaKAdNeQ+0x3/xF88wEtdXPJMgOnhmz+s167NR8Vw61dKm5at3Cvul0Vius6Eis8kN1RaEtWeFY/htywwW6pUsiXBMao65lP8AexBG4r3PhDP9Gs9bPWdTbzzvmyCZ8e/xrtfwyOQXRHK6qXRWKn+EkaV0JquPFo2TOews1U9IujFnGqou5gUJKshAYBozKZBBBgfDzq1orVpPhlE6PPeJeyibw+j3VWyQobrCzOpAAYiBDTBPLUxtFSeIeyu214Gzd6u0QoZGBd9AAxVpgzE6xBPdpW5miaz8MC+8hbfZgDQAADwA0A+AFU3EOh+Euo6myiG5qXtqFcMDIIPLXcbGriia0cU+yibRneHdAsNaw9yywNzrSCztlFwZdVyEDsgHXxkzNUuO9k9ssvU3mRYh+sUXGJk9pSMoGnKOW9byaKo8UX6LKcjJ8Y9nFi86MjGzlRUYKitnCDKGOoh4Gp1neO/UYewqIqIIVFVVHcqgKPkBT5oqyil0Q22KTSUUtWKiUUGihIUUUUAUUUUAUURRQBRQKJoD/9k="/>
          <p:cNvSpPr>
            <a:spLocks noChangeAspect="1" noChangeArrowheads="1"/>
          </p:cNvSpPr>
          <p:nvPr/>
        </p:nvSpPr>
        <p:spPr bwMode="auto">
          <a:xfrm>
            <a:off x="155575" y="-731838"/>
            <a:ext cx="3009900" cy="1524001"/>
          </a:xfrm>
          <a:prstGeom prst="rect">
            <a:avLst/>
          </a:prstGeom>
          <a:noFill/>
        </p:spPr>
        <p:txBody>
          <a:bodyPr/>
          <a:lstStyle/>
          <a:p>
            <a:pPr algn="l" fontAlgn="auto">
              <a:spcBef>
                <a:spcPts val="0"/>
              </a:spcBef>
              <a:spcAft>
                <a:spcPts val="0"/>
              </a:spcAft>
              <a:defRPr/>
            </a:pPr>
            <a:endParaRPr lang="pt-BR">
              <a:solidFill>
                <a:prstClr val="black"/>
              </a:solidFill>
              <a:latin typeface="Calibri"/>
              <a:cs typeface="+mn-cs"/>
            </a:endParaRPr>
          </a:p>
        </p:txBody>
      </p:sp>
      <p:sp>
        <p:nvSpPr>
          <p:cNvPr id="17" name="Rectangle 4"/>
          <p:cNvSpPr>
            <a:spLocks noChangeArrowheads="1"/>
          </p:cNvSpPr>
          <p:nvPr/>
        </p:nvSpPr>
        <p:spPr bwMode="auto">
          <a:xfrm>
            <a:off x="1131751" y="2043113"/>
            <a:ext cx="2648161" cy="5361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tx2"/>
            </a:outerShdw>
          </a:effectLst>
        </p:spPr>
        <p:txBody>
          <a:bodyPr wrap="none" lIns="92075" tIns="46038" rIns="92075" bIns="46038">
            <a:spAutoFit/>
          </a:bodyPr>
          <a:lstStyle/>
          <a:p>
            <a:pPr algn="l" eaLnBrk="0" hangingPunct="0">
              <a:lnSpc>
                <a:spcPct val="80000"/>
              </a:lnSpc>
              <a:spcBef>
                <a:spcPct val="20000"/>
              </a:spcBef>
              <a:buClr>
                <a:srgbClr val="FFCC66"/>
              </a:buClr>
              <a:buSzPct val="70000"/>
              <a:buFont typeface="Monotype Sorts" pitchFamily="2" charset="2"/>
              <a:buNone/>
              <a:defRPr/>
            </a:pPr>
            <a:r>
              <a:rPr kumimoji="1" lang="en-US" sz="3600" b="1" dirty="0">
                <a:solidFill>
                  <a:schemeClr val="bg1"/>
                </a:solidFill>
                <a:latin typeface="Arial" charset="0"/>
                <a:cs typeface="+mn-cs"/>
              </a:rPr>
              <a:t>Boeing 747</a:t>
            </a:r>
          </a:p>
        </p:txBody>
      </p:sp>
      <p:sp>
        <p:nvSpPr>
          <p:cNvPr id="18" name="TextBox 11"/>
          <p:cNvSpPr txBox="1">
            <a:spLocks noChangeArrowheads="1"/>
          </p:cNvSpPr>
          <p:nvPr/>
        </p:nvSpPr>
        <p:spPr bwMode="auto">
          <a:xfrm>
            <a:off x="4913313" y="5499100"/>
            <a:ext cx="3619500" cy="954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pt-PT" sz="28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  <a:t>Bilhões de partes não-vivos.</a:t>
            </a:r>
            <a:endParaRPr lang="pt-BR" sz="28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</a:endParaRPr>
          </a:p>
        </p:txBody>
      </p:sp>
      <p:sp>
        <p:nvSpPr>
          <p:cNvPr id="19" name="TextBox 12"/>
          <p:cNvSpPr txBox="1">
            <a:spLocks noChangeArrowheads="1"/>
          </p:cNvSpPr>
          <p:nvPr/>
        </p:nvSpPr>
        <p:spPr bwMode="auto">
          <a:xfrm>
            <a:off x="484188" y="5495925"/>
            <a:ext cx="3887787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pt-PT" sz="28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  <a:t>Mais de 5 milhões de partes não-voadoras.</a:t>
            </a:r>
            <a:endParaRPr lang="pt-BR" sz="28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</a:endParaRPr>
          </a:p>
        </p:txBody>
      </p:sp>
      <p:pic>
        <p:nvPicPr>
          <p:cNvPr id="335883" name="Picture 8" descr="http://1.bp.blogspot.com/-cbGmhQPNi1c/UG3VK3hjeLI/AAAAAAAABMs/PmfyCtm9sIo/s400/747-400C_04-2621ab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5625" y="3238500"/>
            <a:ext cx="3810000" cy="1914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Content Placeholder 2"/>
          <p:cNvSpPr txBox="1">
            <a:spLocks/>
          </p:cNvSpPr>
          <p:nvPr/>
        </p:nvSpPr>
        <p:spPr>
          <a:xfrm>
            <a:off x="1440160" y="990600"/>
            <a:ext cx="6156176" cy="493713"/>
          </a:xfrm>
          <a:prstGeom prst="rect">
            <a:avLst/>
          </a:prstGeom>
        </p:spPr>
        <p:txBody>
          <a:bodyPr/>
          <a:lstStyle/>
          <a:p>
            <a:pPr marL="342900" indent="-342900" algn="ctr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pt-BR" sz="28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  <a:t>	A COMPLEXIDADE DA VIDA</a:t>
            </a:r>
          </a:p>
        </p:txBody>
      </p:sp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xfrm>
            <a:off x="179388" y="-26988"/>
            <a:ext cx="8785225" cy="1143001"/>
          </a:xfrm>
        </p:spPr>
        <p:txBody>
          <a:bodyPr rtlCol="0">
            <a:normAutofit/>
          </a:bodyPr>
          <a:lstStyle/>
          <a:p>
            <a:pPr>
              <a:defRPr/>
            </a:pPr>
            <a:r>
              <a:rPr lang="pt-BR" sz="48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  <a:t>O MENOR É MAIS </a:t>
            </a:r>
            <a:r>
              <a:rPr lang="pt-BR" sz="48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  <a:t>SIMPLES?</a:t>
            </a:r>
            <a:endParaRPr lang="pt-BR" sz="48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58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3358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8" grpId="0"/>
      <p:bldP spid="19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ontent Placeholder 2"/>
          <p:cNvSpPr txBox="1">
            <a:spLocks/>
          </p:cNvSpPr>
          <p:nvPr/>
        </p:nvSpPr>
        <p:spPr>
          <a:xfrm>
            <a:off x="1440160" y="990600"/>
            <a:ext cx="6156176" cy="493713"/>
          </a:xfrm>
          <a:prstGeom prst="rect">
            <a:avLst/>
          </a:prstGeom>
        </p:spPr>
        <p:txBody>
          <a:bodyPr/>
          <a:lstStyle/>
          <a:p>
            <a:pPr marL="342900" indent="-342900" algn="ctr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pt-BR" sz="28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  <a:t>	A COMPLEXIDADE DA VIDA</a:t>
            </a:r>
          </a:p>
        </p:txBody>
      </p:sp>
      <p:pic>
        <p:nvPicPr>
          <p:cNvPr id="11" name="Picture 9" descr="Anatomy of the Animal Cell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850" y="2420938"/>
            <a:ext cx="3905250" cy="3529012"/>
          </a:xfrm>
          <a:prstGeom prst="rect">
            <a:avLst/>
          </a:prstGeom>
          <a:noFill/>
          <a:ln w="28575" cmpd="sng">
            <a:solidFill>
              <a:srgbClr val="0000FF"/>
            </a:solidFill>
            <a:miter lim="800000"/>
            <a:headEnd/>
            <a:tailEnd/>
          </a:ln>
          <a:effectLst>
            <a:outerShdw dist="35921" dir="2700000" algn="ctr" rotWithShape="0">
              <a:schemeClr val="tx2"/>
            </a:outerShdw>
          </a:effectLst>
        </p:spPr>
      </p:pic>
      <p:sp>
        <p:nvSpPr>
          <p:cNvPr id="215042" name="AutoShape 2" descr="data:image/jpeg;base64,/9j/4AAQSkZJRgABAQAAAQABAAD/2wCEAAkGBhQSEBUUEhQVFRQVFBQVFRcUFBQUFRQUFBQVFBUUFhUXHCYeFxkmHBUUHy8gJCcpLCwsFR4xNTAqNSYsLCkBCQoKDgwOFw8PGikkHBwpKSksKSwpKSkpKSwsLCwpKSkpKSwpLCwsKSwpKSksLCkpLCkpKSksLCksKSwsKSkpKf/AABEIAKABPAMBIgACEQEDEQH/xAAcAAABBQEBAQAAAAAAAAAAAAAAAQIEBQYDBwj/xABEEAACAQIEAgcECAQEBAcAAAABAhEAAwQSITEFQQYTIlFhcYEHMpGhFCNCUoKxwdFicpLwFTNj4RZDU6JEc5OywuLx/8QAGgEBAAMBAQEAAAAAAAAAAAAAAAECAwQFBv/EACYRAAICAgIDAAEEAwAAAAAAAAABAhEDEiExE0FRYQQiQlIUMjP/2gAMAwEAAhEDEQA/ALwUUUV7J5wUURRQBRRRQC0UUUAUUUUAopIoooApaKKASiloioAlFFLQCUUtJUgKWkpagBRRRUgSlNFFQSFJSzSUIFooFFAFFFFAFFApaASlopRQCRUROLWGYqt60WBII6xJBG4iahdLON/RcMzD/MbsW/5iNW9Br8O+vJcEFa4ouTlJ7WsQDzkg+e1VlKjWENlZ7kF58qSK8w6MWj9PtorMFFwmA8gqilyCV7Le75V6hUxlaKTjqMpKKWpICiiigClFIKWgCiiigCiiigCloFJQC0UUUAURRRQBNFFFAEUUUTQBRRRQBRFBpKAWiiigAUGiigCiiigCiiloAmiiigClFJWZ6eccNqyLNv8Azb+mm4tkwfVj2R61DaStkpW6RiOmPHvpWIJU/Vp2bfiJ1b1PyAqmtitLY4AoUhUS4RKs7u6guNGW0E+yDpmO5BqqxuB6ttAQDyOpUjcSN9wQeYNcMf1EckmkdzxuKNN7OcPOIuP9y1Hq7AfkGrf1k/Z1h4s3X+9cVfRFn83rWCu2HRxzf7htJRRVigtFJS0AoopKBQC0UqrOgEnwEmuv0K59x/6WFRaJo40V2ODcCSjx/Ka5ERvI89KWhQgoiiaKkgWikooBaKKSgFoooFAFFFFAFFFAoApKWkmgFoomigCiiigCiiigClFJS0ACnU0UtAc8TiVtozuYVAWY+AryRuLtiMd17/eZwPui2jMijyyj1mtJ7SeO+7hkPc92Piif/I/hrFcLP1y+OZf6lZf1rnzu4tHThjXJvEtZUVfuqB8BqfzNU/SCx2Z8vkdPkxqZibvVKXUFkInKNcrMNCO5SYkcuW9VlzDOthusme4mdYMzqdZrxP08KkpX7O/I7VG36GWMuCtfxF3+LsB8lFXdRuHYbq7NpPuW0X1CifnNSK+iXR5D5YyiligCpAUCiKBUAK43eJWrdy2t0v8AWGAtsKzkDVj2iAqgSSxMAAnlVnwvhL33yroo95jso/U+FaxOhmEks2HtuxXIzOM5K8xr3843rDLmUePZrjx3yYe17beHWQVtWMRAnUJaGaOcm5Jnxqwt+17CXLotvbupNzqyzC2UQ7guQ8hfGOR7q16dHsKgAXD2VA1AFpBB2mIqHiujWFuCLmGsNOhPVID/AFAA1xL6dBZMwHpVda4hau6D3iCcjKVeA2Uko2sSInxHeKlWrCogRR2VUKASW7IEAEtJOnfVUMCbbrkYLaRcq2xbkhCsFesmYkIwA2ymZkZbohnW7h7Z3Rf6RXBuGWT9gekj8qdiBO361V4ixelil2NyAwBAkKQNpjMrDyuNzArVNmdInXeCWjtI5b1xbo8vJyPQGo2bEDZkInmOWZu6NcrL/wCmfvad8HiLsHrQAdPd1Gqief3g3pHjVtpL2RSOb9HW+y4PmCKiXeEXV+zPkQan3uLOhIFpn0kFTucrGI5GVUb/APMB5Gk/4iWdUuDXcqIgsADvt2kPk/gYt5JEOCKdkI0II89KSKvsPxC3eBjWIkMpBGZQw0Pn8QRyNcrvD7bbaeX7VdZCjgU0UVOu8LYbEH5Goj2yu4I860UkytDKSnUsVIGUtOiiKgUNop0UtLFDKKfFEVNihlFOiiKWRQgFLFFKDSxQgFReL8TXDWHvPByjsg/bc+4nx1PgDU22pYgASSYAG5J5V5n7SOPdbf6hDNuwSpI2e7s7eIHujyPfVWy8Y2zJ4zEtcdncyzEsxPMkyabZcqwYbggjzGoplOArJ8nT0b3CMHtDmsRH8MaD+krXK9hixt2iZz3EUd+Uui6+ME/Cq3gGO7OWCY0IXVsokhlHMiSCO4juq64OxuY60CIyhrhB3AVGyZhyJLTH8teVjwtZq9WdE5rSzcuNabFLNE17h5gwLRFJNFQBYqfwjhDYh4Gij3m7h3DvNQsPZLsqruxCjzJivSOHYBbNsIuw3PMnmT41hmyaLjs0hHYdgsEtpAiCAPn4nvNdXamYi8AN6o+KdI1tBS0w11LWkaG4SATJGkjz1riSb5Onotbj1wa5WeHS62XVIcFsTcwokLAuW1LEntaKQpjn4VFPTSyUDywBsvf1Qz1dtsjaCe1PKtFEpZbY3iBQk/WMc6qqqqlYYaFpiBo0kkdwnQHnexMwZgEfA91Vdzj1tmyhyGzpakBh2ridaqyQQQV110HnUX/HrJRctxYyownMOy79Wp7QnVgRrrNaKJVstrl0jnVP0jxdxMObtsnNYZb2UEgXUtmbtto3BTN6gGuw4mjGFdSe3oCCewcr6eB0NcBikJgxtBG0gggiOdXogkYvj6W2XsPcR7D37ZQibgtKtx7ag/b6ts411gjlWYsdMsRky5Wdy7ornD9k3LhW7gRNtoK3bRiYBBZTqAZ5YTgmLtpbVcVacYYq+GVrMZXTQI7L2mQ22dCJ+0O6nYHo9eW0bTXLfasNazJnGR7V7r8HcUEf8tmdd/dC1FMcF3hOmmHdGuNctpbVlWZu5wzzkDWzaBHuuJBZZRhOlW9ni1l2KrdtlgpYqHWcoAYtE+7DAztBnasXdw+LysyKlq91txreV0dUXErnuZS2wTEIl1dJHWGNjVfguGvN2MPdUG23Um8Fa4GtA3bas6fZcnE2SBAK3bfhTkcHpltlIDKVIfYqVIYanQj3ufzp+WvKrrIo6nqT2B1ttrtq4jYW23V2mvuLTBbrdWUcOuVs1pi4zCt70b4+MRhkcsGYZrbsNAz2zlzgcgwyv+OpBdZaU2Ad9aYuKFdVxAqOSCP/AIMpPMeVI3R9eTH5VMF8U4X6naQ1RWNwBuTD1Bri3BbngfWrwXqd1tPJIjRGbbht0fYPpBri+HYbqw9DWr62lD1byv4RoY80VsYU7j5TXB+H2m3UfCKnyjxmVorQPwa390+jfua5HgSnYuPgat5IldGUlLVu3R/uf4qaa3R547LITyzSBPjGsVbyRI0ZmelHG/oeFNwGL1zNbsd4kRcvfhB0/iYV4wxr1LpD7NMfiLpe5esOYhQDcVUUbKgymB/ZrOYr2V49NrSv/wCXcQn4MQazckdEVSMeBXRFqwxPRnFW/wDMw19Y77VyPjEVEVYMc6iyTtaMagwRz2+dbD2eWJu3XPJAs+LtJ/8AZWSVa3/s+sRh3b712PRFH6s1WilZSb/aaeiiiK2MDmKfatliFAkkgADmTTFFabgvCzatm64OdtFEe6O89xP5VSc9UTGNsqbtg4a7bOYMwIJEbRuAZ184q3fppI0EVRcSZjdJO3KqzFKR2htz/eufJG1sbQdOjQYjpEWBqKeJTVCLs08XayUkaNMuDiZ7t52G8RPn41wfIRBVYysvuj3W95fI8xzqB11D3CRuR4jetE0UokJbQnMFGpRxKwQyLlVo3kDTXyrm2AtxGQAZQsCRCq/WKPINrTRdnn/fOl6yrEUKmHRWzAQZuHc73WDPp4kA1GawC4uGcynTXTWVPyPyrozt3/IVEOE1nM28xnbKTM+7MR4RUkDDh7RLfW5SWuTquhe4t1vnb/OuwwJkMt0kSG0JII643uR2glfL4VxODWZg6yTDuN99AY9K6JZjYtpyLkj50sDfo98LAumcsSZ3FtlnWftFT6U8XL4YdpSJ7h7vWT3fcMeldOsNOa9rU2KFOOuC2p3uQJA2LdmduVd8JjDA0gkCR3GNvlHpUS9iRIISd51CnWNp351Iw6yAduZGh79J9amyKLK1izHzrnh+ktsge8JiJXvFk8j/AK6fA+szBYNmGik+hp72VBhlEz9pfLvHgvwHdUWBtrjFtkLBuyoUsSCIDAFZkeNSjiwJkgZQC0kdkGYJ7hofgajnA28rLkWGEMAIBAmAY86W9gVfPmB+sTI+p1UZo8j221/aoBIe/pM6CdjG0jka6JfI0n++VQhhAqMqzDMzd+twyY8JNcl4Y4stbUvJzQwBlS5LAiO4nvqOCS2+kUn0qqtuF4mZBcjMTGRtjddo1B2Vgv4BUe3gcaCMyT7maQo5WQ0Ex/rH1HhTgcl99MpTj4qhs4fGGJsrPZntoNYtZvtnvu/0j1l2OF4lh2rYU6fbzcgTqByMj0pwTyWq44EU4Y8VCs8Ev8yo9Sf2ro3Cimtx4B07NsuZ/lUzHjsKq6HJOGKBo68VnOK9JMJhTF18QSfuWVg+RJj51YdDON4TiJui0L4NopIuFBmDzDDJOkqRVHJIskyxOIppxoFW7cMw6e9A/muH9TUe7jsBb958OPNkP71XdfCdWVh4mBz/AEpt0peHbtLc/mtC5+amph6ccPTa6n4EJ/IVDxXtUwajTrG8kgH4mm/4J1/JAv8AQbDXf/BKD3qnVT8IrphegrW0CWV6tQScrMGEkydfe+ZquxXtzw6+5ZuE/wARC/kDVaPbfeuz1GFBAMEnrGjzgQPWiyyXQcE+zW2uhl0+86L5Zm/QVKHQj/V/7P8A7V53i/azj4MdRb30LWy3kFLST6VwTp/j31GJH4LVxgPCRZip8s37I8cTV8JxaWrge4heNgCBB74O/lWpw/SbDH7T2/NWj5SorFUl24qqWdgqjdmIVR5k10zxKXLMYza4PQVvWru120/qs/8AaQflXK/0eRhqgPkf3H6155gOJYe+Stq9buMJJVGDPA3IQwzD+UGp63riCbVwAHY5nAPwMfKsVjf8ZF9vqKvpBwyLj/Q7guhPfRVLNb0k6iQ48tqy7cUujdo/CP2rWnpZicAwY2bdy3l2RogMQcwA2OnMVX4/ppgcaSThLyXOb2Qra/xKNG89D41jKNOjVO0Z5uMXR9s/Bf2oTjdz7/yX9qbxpRatG4FYAEAZ1yEz/CTPKqI8TnKUWQdyB2QdTBnY6UtoVZpBx273j+kU8dILn8Pw/wB6quHv1qkxBBgg6V3ODb+9anYrqWA6RPzVfn+9PHSM80+Df7VUtaYcq5FjVtxRejpCvNW+INPHHrfPMPQfoaz00lTsRRpl4zbJ96PNT+1dRxG2dA6/GPzrLCnq0bU2FGyt5D9tJ8GWtlwCzZVM2a0bkErmZSB3c68cD0vXkbE1ZyTVEJHsOG6SuDLXgPAhIHl3VP8A+L7Q9+/bHqv714U15juTTC5rJtfC6R7fe6e4QMqjELqdTl0UQTM5TOoAjxqpv+1TDK1wl7nVogZTlGa4+uYbdgABd95O0QfJ+rP/AO0ow/eaqWPoE4snYmIkdowRuDpFMOIPM/Fm/U14d/it0ADrbhAAAHWOAAAAAADtAqNex7HciP4pY/8AcataK0z3G9xW0sZrlscu0yefPyqNd6V4VN8RZHk6fpXhY4pZQnMwiNhlzE/hExHKoV7iiFyUBCzpmEAbfL0psKPfG6cYSCeulQMxMNlAHMsRA7vGazg9sWCNzIjhdYDXUcJr3ssx5kRXlHSfGOMLZUn/ADi91oOhCO1pB5DK5/FWVtWyzADckAVDlQ1Ppa/xi5cBAulSADACxDCVYFdGUjUMDBrPcXOIgkPnHODB+HP41nei+Ia1hLf1guKrRbYBl+quZ81vtawtxGIkfaNTX49rXXBpoxkuSgxzFic0zzneoNh3tz1bumaM2VisxMAx51Z8ZxQeWiDPLuPKs5d4tDgbHeSPhEiDWGQ1gWai45GrHMYBYmCfMmKm8PwEuA921J2UOrFjrpI0Hluarbl1rkZ2Zu7MSwGnIHamNliD/fwrK0WdmytYdQwGURl10J7XcJrlxjAZ7f1aqHBnVEOYaAgFhoah8A4qXi3cPa2tsYUvOykfe7jz899Na4aftGPLU1rzLiKK9dnnDSCQ4MzzWCPQAQPCouK4eGGvxFej8Z6J274BBKXBHajMGX7rLp6EVFw3QO2o7V243kqqJ79ZNPDIjyRPPcFNrssdOUCT+1ei9B+PYa1h3W6yhjdLDNAJXq7YnfvB+Fc8J0LCXgz9XetayrqQRoYMagmY51oreBtqIW3bA7gigflVo4WQ8iR0Feae1DijG8LIJCIqmORZhJPnBA9K9LFYv2idF2uqMTbEgAJdgTlI91j4EaT3g1tmvUpi7PMcGW6wFGKsCGDCQVgzmBGoI8K9jXjrKim5lLvbDsV9wuDlZ1Hc0BvxV5JgUu27y9WuZ5hVyi4LmbTJkOjgzEVu8biWdgGKsyoFYp7mcks+XvUElQeeWedcmOWptJWd+NdJurtG6wzsxK21aYMRmZo3UEgRzM8hrl8L7R8Wjb2mT/pmzaCR3DIqsvmpBqR00wrdTh3A7PVsD/Mt64G/MH1FZTBsouKX93MJ0zad8c/LnScm2TFJI9jTHWcdhVJDG1cnssxz27lv3rZcRmIlWDc1YSNxWY4xwe3ZtEWixjM/JjylSVA0gb+POu+AxR+jkC4jjroDoMqtFpcxiBtmQbDYU7DMLq3UzDMqs7aqCFto7sDO05fzrS1Jc9lKaZTYPH3bSghiFYyVIUkHug+XKrnhXE7t1wiqrlu8FY7yWnQaVm8TcW4CEdWI1gHUeI/2rd+zx5wzzbCsLmVmE/WAKCJkmIk6DTWY1rOEdpUWlLWNk2/whwpIUPA2RiCe+Mw1+IrMrxC0zZXt3Q+cqAqg/ahRGac0EaRXoM1B4hwW1eIZ1hwQQ66NptJ5+tbywf1Mo5fpkhbszBZkPdcVkI+IqY3CMu/zkfmK111Q2jAMO5gCPgaUgc9qj/H/ACT5fwYnE4IBZZlUDmSB+dVWIAn6u7aJgmGIA/qB0q46UcIu25ZGL2juGAcp4NIOncfjrrWJfiDLbbs2+2VEgHNlmds0DXLyrnknF0zZNPovLVpmESub/TuBo/en2cFeBOaTOwygR51A4ZxRbSgohJIg9rXv2iMv971ZW+mCzDIw9Z/Kq7MmkOOFbvFMfBMPGpVnjtsyQ5MnSSABoBHbidR865YjHAgsisYJmM0SNTJGnrtS38IpfSKyN/F86VR3k/E1XN0hzlRbLSeQzNMnQAEnXwrhjOPXFuNbYGVYqVdIYFSRDDkdNqmwWV1ZJyk/E1V4jhUvLFiDOhJ+VcRxyTraB8mI/I1Z8M+vL9WINu2zkMyZiqjMxCk6gQZiT4VAKXEcMyGNQpIg7ZZ5N+9PQRoViPGZ8RU3B37lyGe2erZiswSsaBtRzFWHSXgL4QL1imCSEaR2tpWN5EgzzHlVqYs7Jw36dgAlsDr8IXOQDtPh3IfOo+0VfPmjk4NYu5hHttInQiGGkGdPIzWjwuHv2lt4hM9sMZt3UJEMO5wdDvp4Huq4/wCLL51coW/6i2rFu8fHrlt558ZmoZKEw926ti3bugK4glAuXqkUEW0YcnOZ2I5ZlnWRTgxPLzrlhXLnsW3ck/ZLN6kwdasbXCMW/u2Ag+9dugD+mM3yrSO3oo69kHFXQqyd+Q7z61R4jAhl7Sj0ra2+g7sZvXlnnkUt6AtED0qzwvQ3Dpvnf+ZoHwUCr+Ocuyu8UeW2L5Vobbbnp8TWgwvCrtwdi27DwUx8dq9CwvB7NrVLSA/eygt/W0n51LLTV1g+so8vwwmH6GX297Ig/ibX4JNbXDWmCKHYMwADMBGY98V2pK2jBR6M5TbFoooq5UKKKKkDa6W7hUypIMRp3HcHvHgaZRUPkEPFcKVyT7mbRuqt2LRYcwWt2wxHhNRV6L2h3/IVbUVTxx+F95fSvu9H7L2GsuGyE5lOhZHICllmJBAAIkTAMgjXC4/2ZBHnriUnZLF5nju7Si3P4/jXpVKDVZYYsssjRgDwtwqpbtlUQZUXcgSWJYwMzEkknx2AAAw9jFMj3ECEtc+rK65s0lSIGpJJIivdyaijhdnreu6q31u/WZFzz35u/wAd6yeB+mWWX8Hj/Q7CrdxtlCmabksJ7PVhSXmNdhvNey4fDLbUKihVGwUQNaS1hEViyois3vMqKrN5sBJrtWuPHoUnLYSiligitTMBRRFLFCSFiiU6y5euKMOqBiuSIyjtZ21LqdOzGsxrscRx2/g8VhL93CCLloo9wEG2erLgF1SYOpXb9ROu6W8Pe/gb9u2JdkBUDdijq+UeJCkDxivGjw69btszK9tW7BzBk6ztBsgBjNBUN3DKOcVzZpU6o2xq+T0HoGuExNkhkBxCxnkZOwOwpt5I7MATOuYkmZFT8f7PrTmbblRPusM0DnDb/Gay3suVUxDXLly3bXqzbUO6q1x3ZSAqkyYynXvIHOvVYqccYzjyiJNxfDMafZyonJfO/wBu2PzVv0qHifZ7dIIDWmBEbsp+a/rW+FYf2l9JL2HNm3Yc28ys7MujGGChZ5DQnTvFJ44RVhSk3RX9IOjX0exhBYtul/NNx7ee79YBbAMiftagD7xiq3i/AWv4ZcbbbrHID4tZUsrt2zdhfdUg6rGkTttC4106xGItWULFGtas6Eq1y4D2XOWMsADbnJ7o7dHun13CottUttbDM75gS9wse12p00AGx8d4rG4N16NFskV/DcEty5bUbvcRNzu7Ba9X4l0SwuILRbXrBIzJcZWDHQByCx5R2gTE1zxfRzDJZuXsNYRbosvcssuaQ4tlrbKJgNsR4149w3i93DszWXKM6MjERJV99+fOdwdan/lw/ZH+/RfDjN7B/SLS3QC9hFHUXMyK5uWyYK6KwTrFnlmqrwvH3GGvWX+sW5lK5iSbNxWBNxJmCVzKdpnwqrt3SsxzBB22IgjWuqYuLZTKvaYEtHb0GizOizrAG/kKx2ZpSNd7LjnvXrDjNZuWSzofdzI6ZW8D2iJGuvhXpGH4JYt+5Ztg95XMfi0mvGOD9Jb+G0sMqSZYhFJeDorkgkqO4QPXWvbOHY3rbNu7EdZbR47sygkfOurC01RjkXNkidI+XKkigmia6TLgWKIps0TQgWkoooAopKWhATRNFJQC0lFFAAooomhIs0TSTRNALNE0k0TQCzRNFFALNE02igHZqJptFAOzUTTaKAdNeQ+0x3/xF88wEtdXPJMgOnhmz+s167NR8Vw61dKm5at3Cvul0Vius6Eis8kN1RaEtWeFY/htywwW6pUsiXBMao65lP8AexBG4r3PhDP9Gs9bPWdTbzzvmyCZ8e/xrtfwyOQXRHK6qXRWKn+EkaV0JquPFo2TOews1U9IujFnGqou5gUJKshAYBozKZBBBgfDzq1orVpPhlE6PPeJeyibw+j3VWyQobrCzOpAAYiBDTBPLUxtFSeIeyu214Gzd6u0QoZGBd9AAxVpgzE6xBPdpW5miaz8MC+8hbfZgDQAADwA0A+AFU3EOh+Euo6myiG5qXtqFcMDIIPLXcbGriia0cU+yibRneHdAsNaw9yywNzrSCztlFwZdVyEDsgHXxkzNUuO9k9ssvU3mRYh+sUXGJk9pSMoGnKOW9byaKo8UX6LKcjJ8Y9nFi86MjGzlRUYKitnCDKGOoh4Gp1neO/UYewqIqIIVFVVHcqgKPkBT5oqyil0Q22KTSUUtWKiUUGihIUUUUAUUUUAUURRQBRQKJoD/9k="/>
          <p:cNvSpPr>
            <a:spLocks noChangeAspect="1" noChangeArrowheads="1"/>
          </p:cNvSpPr>
          <p:nvPr/>
        </p:nvSpPr>
        <p:spPr bwMode="auto">
          <a:xfrm>
            <a:off x="155575" y="-731838"/>
            <a:ext cx="3009900" cy="1524001"/>
          </a:xfrm>
          <a:prstGeom prst="rect">
            <a:avLst/>
          </a:prstGeom>
          <a:noFill/>
        </p:spPr>
        <p:txBody>
          <a:bodyPr/>
          <a:lstStyle/>
          <a:p>
            <a:pPr algn="l" fontAlgn="auto">
              <a:spcBef>
                <a:spcPts val="0"/>
              </a:spcBef>
              <a:spcAft>
                <a:spcPts val="0"/>
              </a:spcAft>
              <a:defRPr/>
            </a:pPr>
            <a:endParaRPr lang="pt-BR">
              <a:solidFill>
                <a:prstClr val="black"/>
              </a:solidFill>
              <a:latin typeface="Calibri"/>
              <a:cs typeface="+mn-cs"/>
            </a:endParaRPr>
          </a:p>
        </p:txBody>
      </p:sp>
      <p:sp>
        <p:nvSpPr>
          <p:cNvPr id="215044" name="AutoShape 4" descr="data:image/jpeg;base64,/9j/4AAQSkZJRgABAQAAAQABAAD/2wCEAAkGBhQSEBUUEhQVFRQVFBQVFRcUFBQUFRQUFBQVFBUUFhUXHCYeFxkmHBUUHy8gJCcpLCwsFR4xNTAqNSYsLCkBCQoKDgwOFw8PGikkHBwpKSksKSwpKSkpKSwsLCwpKSkpKSwpLCwsKSwpKSksLCkpLCkpKSksLCksKSwsKSkpKf/AABEIAKABPAMBIgACEQEDEQH/xAAcAAABBQEBAQAAAAAAAAAAAAAAAQIEBQYDBwj/xABEEAACAQIEAgcECAQEBAcAAAABAhEAAwQSITEFQQYTIlFhcYEHMpGhFCNCUoKxwdFicpLwFTNj4RZDU6JEc5OywuLx/8QAGgEBAAMBAQEAAAAAAAAAAAAAAAECAwQFBv/EACYRAAICAgIDAAEEAwAAAAAAAAABAhEDEiExE0FRYQQiQlIUMjP/2gAMAwEAAhEDEQA/ALwUUUV7J5wUURRQBRRRQC0UUUAUUUUAopIoooApaKKASiloioAlFFLQCUUtJUgKWkpagBRRRUgSlNFFQSFJSzSUIFooFFAFFFFAFFApaASlopRQCRUROLWGYqt60WBII6xJBG4iahdLON/RcMzD/MbsW/5iNW9Br8O+vJcEFa4ouTlJ7WsQDzkg+e1VlKjWENlZ7kF58qSK8w6MWj9PtorMFFwmA8gqilyCV7Le75V6hUxlaKTjqMpKKWpICiiigClFIKWgCiiigCiiigCloFJQC0UUUAURRRQBNFFFAEUUUTQBRRRQBRFBpKAWiiigAUGiigCiiigCiiloAmiiigClFJWZ6eccNqyLNv8Azb+mm4tkwfVj2R61DaStkpW6RiOmPHvpWIJU/Vp2bfiJ1b1PyAqmtitLY4AoUhUS4RKs7u6guNGW0E+yDpmO5BqqxuB6ttAQDyOpUjcSN9wQeYNcMf1EckmkdzxuKNN7OcPOIuP9y1Hq7AfkGrf1k/Z1h4s3X+9cVfRFn83rWCu2HRxzf7htJRRVigtFJS0AoopKBQC0UqrOgEnwEmuv0K59x/6WFRaJo40V2ODcCSjx/Ka5ERvI89KWhQgoiiaKkgWikooBaKKSgFoooFAFFFFAFFFAoApKWkmgFoomigCiiigCiiigClFJS0ACnU0UtAc8TiVtozuYVAWY+AryRuLtiMd17/eZwPui2jMijyyj1mtJ7SeO+7hkPc92Piif/I/hrFcLP1y+OZf6lZf1rnzu4tHThjXJvEtZUVfuqB8BqfzNU/SCx2Z8vkdPkxqZibvVKXUFkInKNcrMNCO5SYkcuW9VlzDOthusme4mdYMzqdZrxP08KkpX7O/I7VG36GWMuCtfxF3+LsB8lFXdRuHYbq7NpPuW0X1CifnNSK+iXR5D5YyiligCpAUCiKBUAK43eJWrdy2t0v8AWGAtsKzkDVj2iAqgSSxMAAnlVnwvhL33yroo95jso/U+FaxOhmEks2HtuxXIzOM5K8xr3843rDLmUePZrjx3yYe17beHWQVtWMRAnUJaGaOcm5Jnxqwt+17CXLotvbupNzqyzC2UQ7guQ8hfGOR7q16dHsKgAXD2VA1AFpBB2mIqHiujWFuCLmGsNOhPVID/AFAA1xL6dBZMwHpVda4hau6D3iCcjKVeA2Uko2sSInxHeKlWrCogRR2VUKASW7IEAEtJOnfVUMCbbrkYLaRcq2xbkhCsFesmYkIwA2ymZkZbohnW7h7Z3Rf6RXBuGWT9gekj8qdiBO361V4ixelil2NyAwBAkKQNpjMrDyuNzArVNmdInXeCWjtI5b1xbo8vJyPQGo2bEDZkInmOWZu6NcrL/wCmfvad8HiLsHrQAdPd1Gqief3g3pHjVtpL2RSOb9HW+y4PmCKiXeEXV+zPkQan3uLOhIFpn0kFTucrGI5GVUb/APMB5Gk/4iWdUuDXcqIgsADvt2kPk/gYt5JEOCKdkI0II89KSKvsPxC3eBjWIkMpBGZQw0Pn8QRyNcrvD7bbaeX7VdZCjgU0UVOu8LYbEH5Goj2yu4I860UkytDKSnUsVIGUtOiiKgUNop0UtLFDKKfFEVNihlFOiiKWRQgFLFFKDSxQgFReL8TXDWHvPByjsg/bc+4nx1PgDU22pYgASSYAG5J5V5n7SOPdbf6hDNuwSpI2e7s7eIHujyPfVWy8Y2zJ4zEtcdncyzEsxPMkyabZcqwYbggjzGoplOArJ8nT0b3CMHtDmsRH8MaD+krXK9hixt2iZz3EUd+Uui6+ME/Cq3gGO7OWCY0IXVsokhlHMiSCO4juq64OxuY60CIyhrhB3AVGyZhyJLTH8teVjwtZq9WdE5rSzcuNabFLNE17h5gwLRFJNFQBYqfwjhDYh4Gij3m7h3DvNQsPZLsqruxCjzJivSOHYBbNsIuw3PMnmT41hmyaLjs0hHYdgsEtpAiCAPn4nvNdXamYi8AN6o+KdI1tBS0w11LWkaG4SATJGkjz1riSb5Onotbj1wa5WeHS62XVIcFsTcwokLAuW1LEntaKQpjn4VFPTSyUDywBsvf1Qz1dtsjaCe1PKtFEpZbY3iBQk/WMc6qqqqlYYaFpiBo0kkdwnQHnexMwZgEfA91Vdzj1tmyhyGzpakBh2ridaqyQQQV110HnUX/HrJRctxYyownMOy79Wp7QnVgRrrNaKJVstrl0jnVP0jxdxMObtsnNYZb2UEgXUtmbtto3BTN6gGuw4mjGFdSe3oCCewcr6eB0NcBikJgxtBG0gggiOdXogkYvj6W2XsPcR7D37ZQibgtKtx7ag/b6ts411gjlWYsdMsRky5Wdy7ornD9k3LhW7gRNtoK3bRiYBBZTqAZ5YTgmLtpbVcVacYYq+GVrMZXTQI7L2mQ22dCJ+0O6nYHo9eW0bTXLfasNazJnGR7V7r8HcUEf8tmdd/dC1FMcF3hOmmHdGuNctpbVlWZu5wzzkDWzaBHuuJBZZRhOlW9ni1l2KrdtlgpYqHWcoAYtE+7DAztBnasXdw+LysyKlq91txreV0dUXErnuZS2wTEIl1dJHWGNjVfguGvN2MPdUG23Um8Fa4GtA3bas6fZcnE2SBAK3bfhTkcHpltlIDKVIfYqVIYanQj3ufzp+WvKrrIo6nqT2B1ttrtq4jYW23V2mvuLTBbrdWUcOuVs1pi4zCt70b4+MRhkcsGYZrbsNAz2zlzgcgwyv+OpBdZaU2Ad9aYuKFdVxAqOSCP/AIMpPMeVI3R9eTH5VMF8U4X6naQ1RWNwBuTD1Bri3BbngfWrwXqd1tPJIjRGbbht0fYPpBri+HYbqw9DWr62lD1byv4RoY80VsYU7j5TXB+H2m3UfCKnyjxmVorQPwa390+jfua5HgSnYuPgat5IldGUlLVu3R/uf4qaa3R547LITyzSBPjGsVbyRI0ZmelHG/oeFNwGL1zNbsd4kRcvfhB0/iYV4wxr1LpD7NMfiLpe5esOYhQDcVUUbKgymB/ZrOYr2V49NrSv/wCXcQn4MQazckdEVSMeBXRFqwxPRnFW/wDMw19Y77VyPjEVEVYMc6iyTtaMagwRz2+dbD2eWJu3XPJAs+LtJ/8AZWSVa3/s+sRh3b712PRFH6s1WilZSb/aaeiiiK2MDmKfatliFAkkgADmTTFFabgvCzatm64OdtFEe6O89xP5VSc9UTGNsqbtg4a7bOYMwIJEbRuAZ184q3fppI0EVRcSZjdJO3KqzFKR2htz/eufJG1sbQdOjQYjpEWBqKeJTVCLs08XayUkaNMuDiZ7t52G8RPn41wfIRBVYysvuj3W95fI8xzqB11D3CRuR4jetE0UokJbQnMFGpRxKwQyLlVo3kDTXyrm2AtxGQAZQsCRCq/WKPINrTRdnn/fOl6yrEUKmHRWzAQZuHc73WDPp4kA1GawC4uGcynTXTWVPyPyrozt3/IVEOE1nM28xnbKTM+7MR4RUkDDh7RLfW5SWuTquhe4t1vnb/OuwwJkMt0kSG0JII643uR2glfL4VxODWZg6yTDuN99AY9K6JZjYtpyLkj50sDfo98LAumcsSZ3FtlnWftFT6U8XL4YdpSJ7h7vWT3fcMeldOsNOa9rU2KFOOuC2p3uQJA2LdmduVd8JjDA0gkCR3GNvlHpUS9iRIISd51CnWNp351Iw6yAduZGh79J9amyKLK1izHzrnh+ktsge8JiJXvFk8j/AK6fA+szBYNmGik+hp72VBhlEz9pfLvHgvwHdUWBtrjFtkLBuyoUsSCIDAFZkeNSjiwJkgZQC0kdkGYJ7hofgajnA28rLkWGEMAIBAmAY86W9gVfPmB+sTI+p1UZo8j221/aoBIe/pM6CdjG0jka6JfI0n++VQhhAqMqzDMzd+twyY8JNcl4Y4stbUvJzQwBlS5LAiO4nvqOCS2+kUn0qqtuF4mZBcjMTGRtjddo1B2Vgv4BUe3gcaCMyT7maQo5WQ0Ex/rH1HhTgcl99MpTj4qhs4fGGJsrPZntoNYtZvtnvu/0j1l2OF4lh2rYU6fbzcgTqByMj0pwTyWq44EU4Y8VCs8Ev8yo9Sf2ro3Cimtx4B07NsuZ/lUzHjsKq6HJOGKBo68VnOK9JMJhTF18QSfuWVg+RJj51YdDON4TiJui0L4NopIuFBmDzDDJOkqRVHJIskyxOIppxoFW7cMw6e9A/muH9TUe7jsBb958OPNkP71XdfCdWVh4mBz/AEpt0peHbtLc/mtC5+amph6ccPTa6n4EJ/IVDxXtUwajTrG8kgH4mm/4J1/JAv8AQbDXf/BKD3qnVT8IrphegrW0CWV6tQScrMGEkydfe+ZquxXtzw6+5ZuE/wARC/kDVaPbfeuz1GFBAMEnrGjzgQPWiyyXQcE+zW2uhl0+86L5Zm/QVKHQj/V/7P8A7V53i/azj4MdRb30LWy3kFLST6VwTp/j31GJH4LVxgPCRZip8s37I8cTV8JxaWrge4heNgCBB74O/lWpw/SbDH7T2/NWj5SorFUl24qqWdgqjdmIVR5k10zxKXLMYza4PQVvWru120/qs/8AaQflXK/0eRhqgPkf3H6155gOJYe+Stq9buMJJVGDPA3IQwzD+UGp63riCbVwAHY5nAPwMfKsVjf8ZF9vqKvpBwyLj/Q7guhPfRVLNb0k6iQ48tqy7cUujdo/CP2rWnpZicAwY2bdy3l2RogMQcwA2OnMVX4/ppgcaSThLyXOb2Qra/xKNG89D41jKNOjVO0Z5uMXR9s/Bf2oTjdz7/yX9qbxpRatG4FYAEAZ1yEz/CTPKqI8TnKUWQdyB2QdTBnY6UtoVZpBx273j+kU8dILn8Pw/wB6quHv1qkxBBgg6V3ODb+9anYrqWA6RPzVfn+9PHSM80+Df7VUtaYcq5FjVtxRejpCvNW+INPHHrfPMPQfoaz00lTsRRpl4zbJ96PNT+1dRxG2dA6/GPzrLCnq0bU2FGyt5D9tJ8GWtlwCzZVM2a0bkErmZSB3c68cD0vXkbE1ZyTVEJHsOG6SuDLXgPAhIHl3VP8A+L7Q9+/bHqv714U15juTTC5rJtfC6R7fe6e4QMqjELqdTl0UQTM5TOoAjxqpv+1TDK1wl7nVogZTlGa4+uYbdgABd95O0QfJ+rP/AO0ow/eaqWPoE4snYmIkdowRuDpFMOIPM/Fm/U14d/it0ADrbhAAAHWOAAAAAADtAqNex7HciP4pY/8AcataK0z3G9xW0sZrlscu0yefPyqNd6V4VN8RZHk6fpXhY4pZQnMwiNhlzE/hExHKoV7iiFyUBCzpmEAbfL0psKPfG6cYSCeulQMxMNlAHMsRA7vGazg9sWCNzIjhdYDXUcJr3ssx5kRXlHSfGOMLZUn/ADi91oOhCO1pB5DK5/FWVtWyzADckAVDlQ1Ppa/xi5cBAulSADACxDCVYFdGUjUMDBrPcXOIgkPnHODB+HP41nei+Ia1hLf1guKrRbYBl+quZ81vtawtxGIkfaNTX49rXXBpoxkuSgxzFic0zzneoNh3tz1bumaM2VisxMAx51Z8ZxQeWiDPLuPKs5d4tDgbHeSPhEiDWGQ1gWai45GrHMYBYmCfMmKm8PwEuA921J2UOrFjrpI0Hluarbl1rkZ2Zu7MSwGnIHamNliD/fwrK0WdmytYdQwGURl10J7XcJrlxjAZ7f1aqHBnVEOYaAgFhoah8A4qXi3cPa2tsYUvOykfe7jz899Na4aftGPLU1rzLiKK9dnnDSCQ4MzzWCPQAQPCouK4eGGvxFej8Z6J274BBKXBHajMGX7rLp6EVFw3QO2o7V243kqqJ79ZNPDIjyRPPcFNrssdOUCT+1ei9B+PYa1h3W6yhjdLDNAJXq7YnfvB+Fc8J0LCXgz9XetayrqQRoYMagmY51oreBtqIW3bA7gigflVo4WQ8iR0Feae1DijG8LIJCIqmORZhJPnBA9K9LFYv2idF2uqMTbEgAJdgTlI91j4EaT3g1tmvUpi7PMcGW6wFGKsCGDCQVgzmBGoI8K9jXjrKim5lLvbDsV9wuDlZ1Hc0BvxV5JgUu27y9WuZ5hVyi4LmbTJkOjgzEVu8biWdgGKsyoFYp7mcks+XvUElQeeWedcmOWptJWd+NdJurtG6wzsxK21aYMRmZo3UEgRzM8hrl8L7R8Wjb2mT/pmzaCR3DIqsvmpBqR00wrdTh3A7PVsD/Mt64G/MH1FZTBsouKX93MJ0zad8c/LnScm2TFJI9jTHWcdhVJDG1cnssxz27lv3rZcRmIlWDc1YSNxWY4xwe3ZtEWixjM/JjylSVA0gb+POu+AxR+jkC4jjroDoMqtFpcxiBtmQbDYU7DMLq3UzDMqs7aqCFto7sDO05fzrS1Jc9lKaZTYPH3bSghiFYyVIUkHug+XKrnhXE7t1wiqrlu8FY7yWnQaVm8TcW4CEdWI1gHUeI/2rd+zx5wzzbCsLmVmE/WAKCJkmIk6DTWY1rOEdpUWlLWNk2/whwpIUPA2RiCe+Mw1+IrMrxC0zZXt3Q+cqAqg/ahRGac0EaRXoM1B4hwW1eIZ1hwQQ66NptJ5+tbywf1Mo5fpkhbszBZkPdcVkI+IqY3CMu/zkfmK111Q2jAMO5gCPgaUgc9qj/H/ACT5fwYnE4IBZZlUDmSB+dVWIAn6u7aJgmGIA/qB0q46UcIu25ZGL2juGAcp4NIOncfjrrWJfiDLbbs2+2VEgHNlmds0DXLyrnknF0zZNPovLVpmESub/TuBo/en2cFeBOaTOwygR51A4ZxRbSgohJIg9rXv2iMv971ZW+mCzDIw9Z/Kq7MmkOOFbvFMfBMPGpVnjtsyQ5MnSSABoBHbidR865YjHAgsisYJmM0SNTJGnrtS38IpfSKyN/F86VR3k/E1XN0hzlRbLSeQzNMnQAEnXwrhjOPXFuNbYGVYqVdIYFSRDDkdNqmwWV1ZJyk/E1V4jhUvLFiDOhJ+VcRxyTraB8mI/I1Z8M+vL9WINu2zkMyZiqjMxCk6gQZiT4VAKXEcMyGNQpIg7ZZ5N+9PQRoViPGZ8RU3B37lyGe2erZiswSsaBtRzFWHSXgL4QL1imCSEaR2tpWN5EgzzHlVqYs7Jw36dgAlsDr8IXOQDtPh3IfOo+0VfPmjk4NYu5hHttInQiGGkGdPIzWjwuHv2lt4hM9sMZt3UJEMO5wdDvp4Huq4/wCLL51coW/6i2rFu8fHrlt558ZmoZKEw926ti3bugK4glAuXqkUEW0YcnOZ2I5ZlnWRTgxPLzrlhXLnsW3ck/ZLN6kwdasbXCMW/u2Ag+9dugD+mM3yrSO3oo69kHFXQqyd+Q7z61R4jAhl7Sj0ra2+g7sZvXlnnkUt6AtED0qzwvQ3Dpvnf+ZoHwUCr+Ocuyu8UeW2L5Vobbbnp8TWgwvCrtwdi27DwUx8dq9CwvB7NrVLSA/eygt/W0n51LLTV1g+so8vwwmH6GX297Ig/ibX4JNbXDWmCKHYMwADMBGY98V2pK2jBR6M5TbFoooq5UKKKKkDa6W7hUypIMRp3HcHvHgaZRUPkEPFcKVyT7mbRuqt2LRYcwWt2wxHhNRV6L2h3/IVbUVTxx+F95fSvu9H7L2GsuGyE5lOhZHICllmJBAAIkTAMgjXC4/2ZBHnriUnZLF5nju7Si3P4/jXpVKDVZYYsssjRgDwtwqpbtlUQZUXcgSWJYwMzEkknx2AAAw9jFMj3ECEtc+rK65s0lSIGpJJIivdyaijhdnreu6q31u/WZFzz35u/wAd6yeB+mWWX8Hj/Q7CrdxtlCmabksJ7PVhSXmNdhvNey4fDLbUKihVGwUQNaS1hEViyois3vMqKrN5sBJrtWuPHoUnLYSiligitTMBRRFLFCSFiiU6y5euKMOqBiuSIyjtZ21LqdOzGsxrscRx2/g8VhL93CCLloo9wEG2erLgF1SYOpXb9ROu6W8Pe/gb9u2JdkBUDdijq+UeJCkDxivGjw69btszK9tW7BzBk6ztBsgBjNBUN3DKOcVzZpU6o2xq+T0HoGuExNkhkBxCxnkZOwOwpt5I7MATOuYkmZFT8f7PrTmbblRPusM0DnDb/Gay3suVUxDXLly3bXqzbUO6q1x3ZSAqkyYynXvIHOvVYqccYzjyiJNxfDMafZyonJfO/wBu2PzVv0qHifZ7dIIDWmBEbsp+a/rW+FYf2l9JL2HNm3Yc28ys7MujGGChZ5DQnTvFJ44RVhSk3RX9IOjX0exhBYtul/NNx7ee79YBbAMiftagD7xiq3i/AWv4ZcbbbrHID4tZUsrt2zdhfdUg6rGkTttC4106xGItWULFGtas6Eq1y4D2XOWMsADbnJ7o7dHun13CottUttbDM75gS9wse12p00AGx8d4rG4N16NFskV/DcEty5bUbvcRNzu7Ba9X4l0SwuILRbXrBIzJcZWDHQByCx5R2gTE1zxfRzDJZuXsNYRbosvcssuaQ4tlrbKJgNsR4149w3i93DszWXKM6MjERJV99+fOdwdan/lw/ZH+/RfDjN7B/SLS3QC9hFHUXMyK5uWyYK6KwTrFnlmqrwvH3GGvWX+sW5lK5iSbNxWBNxJmCVzKdpnwqrt3SsxzBB22IgjWuqYuLZTKvaYEtHb0GizOizrAG/kKx2ZpSNd7LjnvXrDjNZuWSzofdzI6ZW8D2iJGuvhXpGH4JYt+5Ztg95XMfi0mvGOD9Jb+G0sMqSZYhFJeDorkgkqO4QPXWvbOHY3rbNu7EdZbR47sygkfOurC01RjkXNkidI+XKkigmia6TLgWKIps0TQgWkoooAopKWhATRNFJQC0lFFAAooomhIs0TSTRNALNE0k0TQCzRNFFALNE02igHZqJptFAOzUTTaKAdNeQ+0x3/xF88wEtdXPJMgOnhmz+s167NR8Vw61dKm5at3Cvul0Vius6Eis8kN1RaEtWeFY/htywwW6pUsiXBMao65lP8AexBG4r3PhDP9Gs9bPWdTbzzvmyCZ8e/xrtfwyOQXRHK6qXRWKn+EkaV0JquPFo2TOews1U9IujFnGqou5gUJKshAYBozKZBBBgfDzq1orVpPhlE6PPeJeyibw+j3VWyQobrCzOpAAYiBDTBPLUxtFSeIeyu214Gzd6u0QoZGBd9AAxVpgzE6xBPdpW5miaz8MC+8hbfZgDQAADwA0A+AFU3EOh+Euo6myiG5qXtqFcMDIIPLXcbGriia0cU+yibRneHdAsNaw9yywNzrSCztlFwZdVyEDsgHXxkzNUuO9k9ssvU3mRYh+sUXGJk9pSMoGnKOW9byaKo8UX6LKcjJ8Y9nFi86MjGzlRUYKitnCDKGOoh4Gp1neO/UYewqIqIIVFVVHcqgKPkBT5oqyil0Q22KTSUUtWKiUUGihIUUUUAUUUUAUURRQBRQKJoD/9k="/>
          <p:cNvSpPr>
            <a:spLocks noChangeAspect="1" noChangeArrowheads="1"/>
          </p:cNvSpPr>
          <p:nvPr/>
        </p:nvSpPr>
        <p:spPr bwMode="auto">
          <a:xfrm>
            <a:off x="155575" y="-731838"/>
            <a:ext cx="3009900" cy="1524001"/>
          </a:xfrm>
          <a:prstGeom prst="rect">
            <a:avLst/>
          </a:prstGeom>
          <a:noFill/>
        </p:spPr>
        <p:txBody>
          <a:bodyPr/>
          <a:lstStyle/>
          <a:p>
            <a:pPr algn="l" fontAlgn="auto">
              <a:spcBef>
                <a:spcPts val="0"/>
              </a:spcBef>
              <a:spcAft>
                <a:spcPts val="0"/>
              </a:spcAft>
              <a:defRPr/>
            </a:pPr>
            <a:endParaRPr lang="pt-BR">
              <a:solidFill>
                <a:prstClr val="black"/>
              </a:solidFill>
              <a:latin typeface="Calibri"/>
              <a:cs typeface="+mn-cs"/>
            </a:endParaRPr>
          </a:p>
        </p:txBody>
      </p:sp>
      <p:sp>
        <p:nvSpPr>
          <p:cNvPr id="14" name="TextBox 3"/>
          <p:cNvSpPr txBox="1">
            <a:spLocks noChangeArrowheads="1"/>
          </p:cNvSpPr>
          <p:nvPr/>
        </p:nvSpPr>
        <p:spPr bwMode="auto">
          <a:xfrm>
            <a:off x="4383088" y="2451100"/>
            <a:ext cx="4525962" cy="3540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pt-BR" sz="2800" b="1" dirty="0">
                <a:solidFill>
                  <a:srgbClr val="FFFFFF"/>
                </a:solidFill>
                <a:latin typeface="Arial" pitchFamily="34" charset="0"/>
                <a:cs typeface="+mn-cs"/>
              </a:rPr>
              <a:t>Cada célula tem muitas partes altamente estruturadas que dependem uns dos outros, a fim de sustentar a vida. Se uma parte deixasse de funcionar a célula morre.</a:t>
            </a:r>
            <a:endParaRPr lang="en-US" sz="2800" b="1" dirty="0">
              <a:solidFill>
                <a:srgbClr val="FFFFFF"/>
              </a:solidFill>
              <a:latin typeface="Arial" pitchFamily="34" charset="0"/>
              <a:cs typeface="+mn-cs"/>
            </a:endParaRPr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179388" y="-26988"/>
            <a:ext cx="8785225" cy="1143001"/>
          </a:xfrm>
        </p:spPr>
        <p:txBody>
          <a:bodyPr rtlCol="0">
            <a:normAutofit/>
          </a:bodyPr>
          <a:lstStyle/>
          <a:p>
            <a:pPr>
              <a:defRPr/>
            </a:pPr>
            <a:r>
              <a:rPr lang="pt-BR" sz="48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  <a:t>O MENOR É MAIS </a:t>
            </a:r>
            <a:r>
              <a:rPr lang="pt-BR" sz="48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  <a:t>SIMPLES?</a:t>
            </a:r>
            <a:endParaRPr lang="pt-BR" sz="48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42" name="AutoShape 2" descr="data:image/jpeg;base64,/9j/4AAQSkZJRgABAQAAAQABAAD/2wCEAAkGBhQSEBUUEhQVFRQVFBQVFRcUFBQUFRQUFBQVFBUUFhUXHCYeFxkmHBUUHy8gJCcpLCwsFR4xNTAqNSYsLCkBCQoKDgwOFw8PGikkHBwpKSksKSwpKSkpKSwsLCwpKSkpKSwpLCwsKSwpKSksLCkpLCkpKSksLCksKSwsKSkpKf/AABEIAKABPAMBIgACEQEDEQH/xAAcAAABBQEBAQAAAAAAAAAAAAAAAQIEBQYDBwj/xABEEAACAQIEAgcECAQEBAcAAAABAhEAAwQSITEFQQYTIlFhcYEHMpGhFCNCUoKxwdFicpLwFTNj4RZDU6JEc5OywuLx/8QAGgEBAAMBAQEAAAAAAAAAAAAAAAECAwQFBv/EACYRAAICAgIDAAEEAwAAAAAAAAABAhEDEiExE0FRYQQiQlIUMjP/2gAMAwEAAhEDEQA/ALwUUUV7J5wUURRQBRRRQC0UUUAUUUUAopIoooApaKKASiloioAlFFLQCUUtJUgKWkpagBRRRUgSlNFFQSFJSzSUIFooFFAFFFFAFFApaASlopRQCRUROLWGYqt60WBII6xJBG4iahdLON/RcMzD/MbsW/5iNW9Br8O+vJcEFa4ouTlJ7WsQDzkg+e1VlKjWENlZ7kF58qSK8w6MWj9PtorMFFwmA8gqilyCV7Le75V6hUxlaKTjqMpKKWpICiiigClFIKWgCiiigCiiigCloFJQC0UUUAURRRQBNFFFAEUUUTQBRRRQBRFBpKAWiiigAUGiigCiiigCiiloAmiiigClFJWZ6eccNqyLNv8Azb+mm4tkwfVj2R61DaStkpW6RiOmPHvpWIJU/Vp2bfiJ1b1PyAqmtitLY4AoUhUS4RKs7u6guNGW0E+yDpmO5BqqxuB6ttAQDyOpUjcSN9wQeYNcMf1EckmkdzxuKNN7OcPOIuP9y1Hq7AfkGrf1k/Z1h4s3X+9cVfRFn83rWCu2HRxzf7htJRRVigtFJS0AoopKBQC0UqrOgEnwEmuv0K59x/6WFRaJo40V2ODcCSjx/Ka5ERvI89KWhQgoiiaKkgWikooBaKKSgFoooFAFFFFAFFFAoApKWkmgFoomigCiiigCiiigClFJS0ACnU0UtAc8TiVtozuYVAWY+AryRuLtiMd17/eZwPui2jMijyyj1mtJ7SeO+7hkPc92Piif/I/hrFcLP1y+OZf6lZf1rnzu4tHThjXJvEtZUVfuqB8BqfzNU/SCx2Z8vkdPkxqZibvVKXUFkInKNcrMNCO5SYkcuW9VlzDOthusme4mdYMzqdZrxP08KkpX7O/I7VG36GWMuCtfxF3+LsB8lFXdRuHYbq7NpPuW0X1CifnNSK+iXR5D5YyiligCpAUCiKBUAK43eJWrdy2t0v8AWGAtsKzkDVj2iAqgSSxMAAnlVnwvhL33yroo95jso/U+FaxOhmEks2HtuxXIzOM5K8xr3843rDLmUePZrjx3yYe17beHWQVtWMRAnUJaGaOcm5Jnxqwt+17CXLotvbupNzqyzC2UQ7guQ8hfGOR7q16dHsKgAXD2VA1AFpBB2mIqHiujWFuCLmGsNOhPVID/AFAA1xL6dBZMwHpVda4hau6D3iCcjKVeA2Uko2sSInxHeKlWrCogRR2VUKASW7IEAEtJOnfVUMCbbrkYLaRcq2xbkhCsFesmYkIwA2ymZkZbohnW7h7Z3Rf6RXBuGWT9gekj8qdiBO361V4ixelil2NyAwBAkKQNpjMrDyuNzArVNmdInXeCWjtI5b1xbo8vJyPQGo2bEDZkInmOWZu6NcrL/wCmfvad8HiLsHrQAdPd1Gqief3g3pHjVtpL2RSOb9HW+y4PmCKiXeEXV+zPkQan3uLOhIFpn0kFTucrGI5GVUb/APMB5Gk/4iWdUuDXcqIgsADvt2kPk/gYt5JEOCKdkI0II89KSKvsPxC3eBjWIkMpBGZQw0Pn8QRyNcrvD7bbaeX7VdZCjgU0UVOu8LYbEH5Goj2yu4I860UkytDKSnUsVIGUtOiiKgUNop0UtLFDKKfFEVNihlFOiiKWRQgFLFFKDSxQgFReL8TXDWHvPByjsg/bc+4nx1PgDU22pYgASSYAG5J5V5n7SOPdbf6hDNuwSpI2e7s7eIHujyPfVWy8Y2zJ4zEtcdncyzEsxPMkyabZcqwYbggjzGoplOArJ8nT0b3CMHtDmsRH8MaD+krXK9hixt2iZz3EUd+Uui6+ME/Cq3gGO7OWCY0IXVsokhlHMiSCO4juq64OxuY60CIyhrhB3AVGyZhyJLTH8teVjwtZq9WdE5rSzcuNabFLNE17h5gwLRFJNFQBYqfwjhDYh4Gij3m7h3DvNQsPZLsqruxCjzJivSOHYBbNsIuw3PMnmT41hmyaLjs0hHYdgsEtpAiCAPn4nvNdXamYi8AN6o+KdI1tBS0w11LWkaG4SATJGkjz1riSb5Onotbj1wa5WeHS62XVIcFsTcwokLAuW1LEntaKQpjn4VFPTSyUDywBsvf1Qz1dtsjaCe1PKtFEpZbY3iBQk/WMc6qqqqlYYaFpiBo0kkdwnQHnexMwZgEfA91Vdzj1tmyhyGzpakBh2ridaqyQQQV110HnUX/HrJRctxYyownMOy79Wp7QnVgRrrNaKJVstrl0jnVP0jxdxMObtsnNYZb2UEgXUtmbtto3BTN6gGuw4mjGFdSe3oCCewcr6eB0NcBikJgxtBG0gggiOdXogkYvj6W2XsPcR7D37ZQibgtKtx7ag/b6ts411gjlWYsdMsRky5Wdy7ornD9k3LhW7gRNtoK3bRiYBBZTqAZ5YTgmLtpbVcVacYYq+GVrMZXTQI7L2mQ22dCJ+0O6nYHo9eW0bTXLfasNazJnGR7V7r8HcUEf8tmdd/dC1FMcF3hOmmHdGuNctpbVlWZu5wzzkDWzaBHuuJBZZRhOlW9ni1l2KrdtlgpYqHWcoAYtE+7DAztBnasXdw+LysyKlq91txreV0dUXErnuZS2wTEIl1dJHWGNjVfguGvN2MPdUG23Um8Fa4GtA3bas6fZcnE2SBAK3bfhTkcHpltlIDKVIfYqVIYanQj3ufzp+WvKrrIo6nqT2B1ttrtq4jYW23V2mvuLTBbrdWUcOuVs1pi4zCt70b4+MRhkcsGYZrbsNAz2zlzgcgwyv+OpBdZaU2Ad9aYuKFdVxAqOSCP/AIMpPMeVI3R9eTH5VMF8U4X6naQ1RWNwBuTD1Bri3BbngfWrwXqd1tPJIjRGbbht0fYPpBri+HYbqw9DWr62lD1byv4RoY80VsYU7j5TXB+H2m3UfCKnyjxmVorQPwa390+jfua5HgSnYuPgat5IldGUlLVu3R/uf4qaa3R547LITyzSBPjGsVbyRI0ZmelHG/oeFNwGL1zNbsd4kRcvfhB0/iYV4wxr1LpD7NMfiLpe5esOYhQDcVUUbKgymB/ZrOYr2V49NrSv/wCXcQn4MQazckdEVSMeBXRFqwxPRnFW/wDMw19Y77VyPjEVEVYMc6iyTtaMagwRz2+dbD2eWJu3XPJAs+LtJ/8AZWSVa3/s+sRh3b712PRFH6s1WilZSb/aaeiiiK2MDmKfatliFAkkgADmTTFFabgvCzatm64OdtFEe6O89xP5VSc9UTGNsqbtg4a7bOYMwIJEbRuAZ184q3fppI0EVRcSZjdJO3KqzFKR2htz/eufJG1sbQdOjQYjpEWBqKeJTVCLs08XayUkaNMuDiZ7t52G8RPn41wfIRBVYysvuj3W95fI8xzqB11D3CRuR4jetE0UokJbQnMFGpRxKwQyLlVo3kDTXyrm2AtxGQAZQsCRCq/WKPINrTRdnn/fOl6yrEUKmHRWzAQZuHc73WDPp4kA1GawC4uGcynTXTWVPyPyrozt3/IVEOE1nM28xnbKTM+7MR4RUkDDh7RLfW5SWuTquhe4t1vnb/OuwwJkMt0kSG0JII643uR2glfL4VxODWZg6yTDuN99AY9K6JZjYtpyLkj50sDfo98LAumcsSZ3FtlnWftFT6U8XL4YdpSJ7h7vWT3fcMeldOsNOa9rU2KFOOuC2p3uQJA2LdmduVd8JjDA0gkCR3GNvlHpUS9iRIISd51CnWNp351Iw6yAduZGh79J9amyKLK1izHzrnh+ktsge8JiJXvFk8j/AK6fA+szBYNmGik+hp72VBhlEz9pfLvHgvwHdUWBtrjFtkLBuyoUsSCIDAFZkeNSjiwJkgZQC0kdkGYJ7hofgajnA28rLkWGEMAIBAmAY86W9gVfPmB+sTI+p1UZo8j221/aoBIe/pM6CdjG0jka6JfI0n++VQhhAqMqzDMzd+twyY8JNcl4Y4stbUvJzQwBlS5LAiO4nvqOCS2+kUn0qqtuF4mZBcjMTGRtjddo1B2Vgv4BUe3gcaCMyT7maQo5WQ0Ex/rH1HhTgcl99MpTj4qhs4fGGJsrPZntoNYtZvtnvu/0j1l2OF4lh2rYU6fbzcgTqByMj0pwTyWq44EU4Y8VCs8Ev8yo9Sf2ro3Cimtx4B07NsuZ/lUzHjsKq6HJOGKBo68VnOK9JMJhTF18QSfuWVg+RJj51YdDON4TiJui0L4NopIuFBmDzDDJOkqRVHJIskyxOIppxoFW7cMw6e9A/muH9TUe7jsBb958OPNkP71XdfCdWVh4mBz/AEpt0peHbtLc/mtC5+amph6ccPTa6n4EJ/IVDxXtUwajTrG8kgH4mm/4J1/JAv8AQbDXf/BKD3qnVT8IrphegrW0CWV6tQScrMGEkydfe+ZquxXtzw6+5ZuE/wARC/kDVaPbfeuz1GFBAMEnrGjzgQPWiyyXQcE+zW2uhl0+86L5Zm/QVKHQj/V/7P8A7V53i/azj4MdRb30LWy3kFLST6VwTp/j31GJH4LVxgPCRZip8s37I8cTV8JxaWrge4heNgCBB74O/lWpw/SbDH7T2/NWj5SorFUl24qqWdgqjdmIVR5k10zxKXLMYza4PQVvWru120/qs/8AaQflXK/0eRhqgPkf3H6155gOJYe+Stq9buMJJVGDPA3IQwzD+UGp63riCbVwAHY5nAPwMfKsVjf8ZF9vqKvpBwyLj/Q7guhPfRVLNb0k6iQ48tqy7cUujdo/CP2rWnpZicAwY2bdy3l2RogMQcwA2OnMVX4/ppgcaSThLyXOb2Qra/xKNG89D41jKNOjVO0Z5uMXR9s/Bf2oTjdz7/yX9qbxpRatG4FYAEAZ1yEz/CTPKqI8TnKUWQdyB2QdTBnY6UtoVZpBx273j+kU8dILn8Pw/wB6quHv1qkxBBgg6V3ODb+9anYrqWA6RPzVfn+9PHSM80+Df7VUtaYcq5FjVtxRejpCvNW+INPHHrfPMPQfoaz00lTsRRpl4zbJ96PNT+1dRxG2dA6/GPzrLCnq0bU2FGyt5D9tJ8GWtlwCzZVM2a0bkErmZSB3c68cD0vXkbE1ZyTVEJHsOG6SuDLXgPAhIHl3VP8A+L7Q9+/bHqv714U15juTTC5rJtfC6R7fe6e4QMqjELqdTl0UQTM5TOoAjxqpv+1TDK1wl7nVogZTlGa4+uYbdgABd95O0QfJ+rP/AO0ow/eaqWPoE4snYmIkdowRuDpFMOIPM/Fm/U14d/it0ADrbhAAAHWOAAAAAADtAqNex7HciP4pY/8AcataK0z3G9xW0sZrlscu0yefPyqNd6V4VN8RZHk6fpXhY4pZQnMwiNhlzE/hExHKoV7iiFyUBCzpmEAbfL0psKPfG6cYSCeulQMxMNlAHMsRA7vGazg9sWCNzIjhdYDXUcJr3ssx5kRXlHSfGOMLZUn/ADi91oOhCO1pB5DK5/FWVtWyzADckAVDlQ1Ppa/xi5cBAulSADACxDCVYFdGUjUMDBrPcXOIgkPnHODB+HP41nei+Ia1hLf1guKrRbYBl+quZ81vtawtxGIkfaNTX49rXXBpoxkuSgxzFic0zzneoNh3tz1bumaM2VisxMAx51Z8ZxQeWiDPLuPKs5d4tDgbHeSPhEiDWGQ1gWai45GrHMYBYmCfMmKm8PwEuA921J2UOrFjrpI0Hluarbl1rkZ2Zu7MSwGnIHamNliD/fwrK0WdmytYdQwGURl10J7XcJrlxjAZ7f1aqHBnVEOYaAgFhoah8A4qXi3cPa2tsYUvOykfe7jz899Na4aftGPLU1rzLiKK9dnnDSCQ4MzzWCPQAQPCouK4eGGvxFej8Z6J274BBKXBHajMGX7rLp6EVFw3QO2o7V243kqqJ79ZNPDIjyRPPcFNrssdOUCT+1ei9B+PYa1h3W6yhjdLDNAJXq7YnfvB+Fc8J0LCXgz9XetayrqQRoYMagmY51oreBtqIW3bA7gigflVo4WQ8iR0Feae1DijG8LIJCIqmORZhJPnBA9K9LFYv2idF2uqMTbEgAJdgTlI91j4EaT3g1tmvUpi7PMcGW6wFGKsCGDCQVgzmBGoI8K9jXjrKim5lLvbDsV9wuDlZ1Hc0BvxV5JgUu27y9WuZ5hVyi4LmbTJkOjgzEVu8biWdgGKsyoFYp7mcks+XvUElQeeWedcmOWptJWd+NdJurtG6wzsxK21aYMRmZo3UEgRzM8hrl8L7R8Wjb2mT/pmzaCR3DIqsvmpBqR00wrdTh3A7PVsD/Mt64G/MH1FZTBsouKX93MJ0zad8c/LnScm2TFJI9jTHWcdhVJDG1cnssxz27lv3rZcRmIlWDc1YSNxWY4xwe3ZtEWixjM/JjylSVA0gb+POu+AxR+jkC4jjroDoMqtFpcxiBtmQbDYU7DMLq3UzDMqs7aqCFto7sDO05fzrS1Jc9lKaZTYPH3bSghiFYyVIUkHug+XKrnhXE7t1wiqrlu8FY7yWnQaVm8TcW4CEdWI1gHUeI/2rd+zx5wzzbCsLmVmE/WAKCJkmIk6DTWY1rOEdpUWlLWNk2/whwpIUPA2RiCe+Mw1+IrMrxC0zZXt3Q+cqAqg/ahRGac0EaRXoM1B4hwW1eIZ1hwQQ66NptJ5+tbywf1Mo5fpkhbszBZkPdcVkI+IqY3CMu/zkfmK111Q2jAMO5gCPgaUgc9qj/H/ACT5fwYnE4IBZZlUDmSB+dVWIAn6u7aJgmGIA/qB0q46UcIu25ZGL2juGAcp4NIOncfjrrWJfiDLbbs2+2VEgHNlmds0DXLyrnknF0zZNPovLVpmESub/TuBo/en2cFeBOaTOwygR51A4ZxRbSgohJIg9rXv2iMv971ZW+mCzDIw9Z/Kq7MmkOOFbvFMfBMPGpVnjtsyQ5MnSSABoBHbidR865YjHAgsisYJmM0SNTJGnrtS38IpfSKyN/F86VR3k/E1XN0hzlRbLSeQzNMnQAEnXwrhjOPXFuNbYGVYqVdIYFSRDDkdNqmwWV1ZJyk/E1V4jhUvLFiDOhJ+VcRxyTraB8mI/I1Z8M+vL9WINu2zkMyZiqjMxCk6gQZiT4VAKXEcMyGNQpIg7ZZ5N+9PQRoViPGZ8RU3B37lyGe2erZiswSsaBtRzFWHSXgL4QL1imCSEaR2tpWN5EgzzHlVqYs7Jw36dgAlsDr8IXOQDtPh3IfOo+0VfPmjk4NYu5hHttInQiGGkGdPIzWjwuHv2lt4hM9sMZt3UJEMO5wdDvp4Huq4/wCLL51coW/6i2rFu8fHrlt558ZmoZKEw926ti3bugK4glAuXqkUEW0YcnOZ2I5ZlnWRTgxPLzrlhXLnsW3ck/ZLN6kwdasbXCMW/u2Ag+9dugD+mM3yrSO3oo69kHFXQqyd+Q7z61R4jAhl7Sj0ra2+g7sZvXlnnkUt6AtED0qzwvQ3Dpvnf+ZoHwUCr+Ocuyu8UeW2L5Vobbbnp8TWgwvCrtwdi27DwUx8dq9CwvB7NrVLSA/eygt/W0n51LLTV1g+so8vwwmH6GX297Ig/ibX4JNbXDWmCKHYMwADMBGY98V2pK2jBR6M5TbFoooq5UKKKKkDa6W7hUypIMRp3HcHvHgaZRUPkEPFcKVyT7mbRuqt2LRYcwWt2wxHhNRV6L2h3/IVbUVTxx+F95fSvu9H7L2GsuGyE5lOhZHICllmJBAAIkTAMgjXC4/2ZBHnriUnZLF5nju7Si3P4/jXpVKDVZYYsssjRgDwtwqpbtlUQZUXcgSWJYwMzEkknx2AAAw9jFMj3ECEtc+rK65s0lSIGpJJIivdyaijhdnreu6q31u/WZFzz35u/wAd6yeB+mWWX8Hj/Q7CrdxtlCmabksJ7PVhSXmNdhvNey4fDLbUKihVGwUQNaS1hEViyois3vMqKrN5sBJrtWuPHoUnLYSiligitTMBRRFLFCSFiiU6y5euKMOqBiuSIyjtZ21LqdOzGsxrscRx2/g8VhL93CCLloo9wEG2erLgF1SYOpXb9ROu6W8Pe/gb9u2JdkBUDdijq+UeJCkDxivGjw69btszK9tW7BzBk6ztBsgBjNBUN3DKOcVzZpU6o2xq+T0HoGuExNkhkBxCxnkZOwOwpt5I7MATOuYkmZFT8f7PrTmbblRPusM0DnDb/Gay3suVUxDXLly3bXqzbUO6q1x3ZSAqkyYynXvIHOvVYqccYzjyiJNxfDMafZyonJfO/wBu2PzVv0qHifZ7dIIDWmBEbsp+a/rW+FYf2l9JL2HNm3Yc28ys7MujGGChZ5DQnTvFJ44RVhSk3RX9IOjX0exhBYtul/NNx7ee79YBbAMiftagD7xiq3i/AWv4ZcbbbrHID4tZUsrt2zdhfdUg6rGkTttC4106xGItWULFGtas6Eq1y4D2XOWMsADbnJ7o7dHun13CottUttbDM75gS9wse12p00AGx8d4rG4N16NFskV/DcEty5bUbvcRNzu7Ba9X4l0SwuILRbXrBIzJcZWDHQByCx5R2gTE1zxfRzDJZuXsNYRbosvcssuaQ4tlrbKJgNsR4149w3i93DszWXKM6MjERJV99+fOdwdan/lw/ZH+/RfDjN7B/SLS3QC9hFHUXMyK5uWyYK6KwTrFnlmqrwvH3GGvWX+sW5lK5iSbNxWBNxJmCVzKdpnwqrt3SsxzBB22IgjWuqYuLZTKvaYEtHb0GizOizrAG/kKx2ZpSNd7LjnvXrDjNZuWSzofdzI6ZW8D2iJGuvhXpGH4JYt+5Ztg95XMfi0mvGOD9Jb+G0sMqSZYhFJeDorkgkqO4QPXWvbOHY3rbNu7EdZbR47sygkfOurC01RjkXNkidI+XKkigmia6TLgWKIps0TQgWkoooAopKWhATRNFJQC0lFFAAooomhIs0TSTRNALNE0k0TQCzRNFFALNE02igHZqJptFAOzUTTaKAdNeQ+0x3/xF88wEtdXPJMgOnhmz+s167NR8Vw61dKm5at3Cvul0Vius6Eis8kN1RaEtWeFY/htywwW6pUsiXBMao65lP8AexBG4r3PhDP9Gs9bPWdTbzzvmyCZ8e/xrtfwyOQXRHK6qXRWKn+EkaV0JquPFo2TOews1U9IujFnGqou5gUJKshAYBozKZBBBgfDzq1orVpPhlE6PPeJeyibw+j3VWyQobrCzOpAAYiBDTBPLUxtFSeIeyu214Gzd6u0QoZGBd9AAxVpgzE6xBPdpW5miaz8MC+8hbfZgDQAADwA0A+AFU3EOh+Euo6myiG5qXtqFcMDIIPLXcbGriia0cU+yibRneHdAsNaw9yywNzrSCztlFwZdVyEDsgHXxkzNUuO9k9ssvU3mRYh+sUXGJk9pSMoGnKOW9byaKo8UX6LKcjJ8Y9nFi86MjGzlRUYKitnCDKGOoh4Gp1neO/UYewqIqIIVFVVHcqgKPkBT5oqyil0Q22KTSUUtWKiUUGihIUUUUAUUUUAUURRQBRQKJoD/9k="/>
          <p:cNvSpPr>
            <a:spLocks noChangeAspect="1" noChangeArrowheads="1"/>
          </p:cNvSpPr>
          <p:nvPr/>
        </p:nvSpPr>
        <p:spPr bwMode="auto">
          <a:xfrm>
            <a:off x="155575" y="-731838"/>
            <a:ext cx="3009900" cy="1524001"/>
          </a:xfrm>
          <a:prstGeom prst="rect">
            <a:avLst/>
          </a:prstGeom>
          <a:noFill/>
        </p:spPr>
        <p:txBody>
          <a:bodyPr/>
          <a:lstStyle/>
          <a:p>
            <a:pPr algn="l" fontAlgn="auto">
              <a:spcBef>
                <a:spcPts val="0"/>
              </a:spcBef>
              <a:spcAft>
                <a:spcPts val="0"/>
              </a:spcAft>
              <a:defRPr/>
            </a:pPr>
            <a:endParaRPr lang="pt-BR">
              <a:solidFill>
                <a:prstClr val="black"/>
              </a:solidFill>
              <a:latin typeface="Calibri"/>
              <a:cs typeface="+mn-cs"/>
            </a:endParaRPr>
          </a:p>
        </p:txBody>
      </p:sp>
      <p:sp>
        <p:nvSpPr>
          <p:cNvPr id="215044" name="AutoShape 4" descr="data:image/jpeg;base64,/9j/4AAQSkZJRgABAQAAAQABAAD/2wCEAAkGBhQSEBUUEhQVFRQVFBQVFRcUFBQUFRQUFBQVFBUUFhUXHCYeFxkmHBUUHy8gJCcpLCwsFR4xNTAqNSYsLCkBCQoKDgwOFw8PGikkHBwpKSksKSwpKSkpKSwsLCwpKSkpKSwpLCwsKSwpKSksLCkpLCkpKSksLCksKSwsKSkpKf/AABEIAKABPAMBIgACEQEDEQH/xAAcAAABBQEBAQAAAAAAAAAAAAAAAQIEBQYDBwj/xABEEAACAQIEAgcECAQEBAcAAAABAhEAAwQSITEFQQYTIlFhcYEHMpGhFCNCUoKxwdFicpLwFTNj4RZDU6JEc5OywuLx/8QAGgEBAAMBAQEAAAAAAAAAAAAAAAECAwQFBv/EACYRAAICAgIDAAEEAwAAAAAAAAABAhEDEiExE0FRYQQiQlIUMjP/2gAMAwEAAhEDEQA/ALwUUUV7J5wUURRQBRRRQC0UUUAUUUUAopIoooApaKKASiloioAlFFLQCUUtJUgKWkpagBRRRUgSlNFFQSFJSzSUIFooFFAFFFFAFFApaASlopRQCRUROLWGYqt60WBII6xJBG4iahdLON/RcMzD/MbsW/5iNW9Br8O+vJcEFa4ouTlJ7WsQDzkg+e1VlKjWENlZ7kF58qSK8w6MWj9PtorMFFwmA8gqilyCV7Le75V6hUxlaKTjqMpKKWpICiiigClFIKWgCiiigCiiigCloFJQC0UUUAURRRQBNFFFAEUUUTQBRRRQBRFBpKAWiiigAUGiigCiiigCiiloAmiiigClFJWZ6eccNqyLNv8Azb+mm4tkwfVj2R61DaStkpW6RiOmPHvpWIJU/Vp2bfiJ1b1PyAqmtitLY4AoUhUS4RKs7u6guNGW0E+yDpmO5BqqxuB6ttAQDyOpUjcSN9wQeYNcMf1EckmkdzxuKNN7OcPOIuP9y1Hq7AfkGrf1k/Z1h4s3X+9cVfRFn83rWCu2HRxzf7htJRRVigtFJS0AoopKBQC0UqrOgEnwEmuv0K59x/6WFRaJo40V2ODcCSjx/Ka5ERvI89KWhQgoiiaKkgWikooBaKKSgFoooFAFFFFAFFFAoApKWkmgFoomigCiiigCiiigClFJS0ACnU0UtAc8TiVtozuYVAWY+AryRuLtiMd17/eZwPui2jMijyyj1mtJ7SeO+7hkPc92Piif/I/hrFcLP1y+OZf6lZf1rnzu4tHThjXJvEtZUVfuqB8BqfzNU/SCx2Z8vkdPkxqZibvVKXUFkInKNcrMNCO5SYkcuW9VlzDOthusme4mdYMzqdZrxP08KkpX7O/I7VG36GWMuCtfxF3+LsB8lFXdRuHYbq7NpPuW0X1CifnNSK+iXR5D5YyiligCpAUCiKBUAK43eJWrdy2t0v8AWGAtsKzkDVj2iAqgSSxMAAnlVnwvhL33yroo95jso/U+FaxOhmEks2HtuxXIzOM5K8xr3843rDLmUePZrjx3yYe17beHWQVtWMRAnUJaGaOcm5Jnxqwt+17CXLotvbupNzqyzC2UQ7guQ8hfGOR7q16dHsKgAXD2VA1AFpBB2mIqHiujWFuCLmGsNOhPVID/AFAA1xL6dBZMwHpVda4hau6D3iCcjKVeA2Uko2sSInxHeKlWrCogRR2VUKASW7IEAEtJOnfVUMCbbrkYLaRcq2xbkhCsFesmYkIwA2ymZkZbohnW7h7Z3Rf6RXBuGWT9gekj8qdiBO361V4ixelil2NyAwBAkKQNpjMrDyuNzArVNmdInXeCWjtI5b1xbo8vJyPQGo2bEDZkInmOWZu6NcrL/wCmfvad8HiLsHrQAdPd1Gqief3g3pHjVtpL2RSOb9HW+y4PmCKiXeEXV+zPkQan3uLOhIFpn0kFTucrGI5GVUb/APMB5Gk/4iWdUuDXcqIgsADvt2kPk/gYt5JEOCKdkI0II89KSKvsPxC3eBjWIkMpBGZQw0Pn8QRyNcrvD7bbaeX7VdZCjgU0UVOu8LYbEH5Goj2yu4I860UkytDKSnUsVIGUtOiiKgUNop0UtLFDKKfFEVNihlFOiiKWRQgFLFFKDSxQgFReL8TXDWHvPByjsg/bc+4nx1PgDU22pYgASSYAG5J5V5n7SOPdbf6hDNuwSpI2e7s7eIHujyPfVWy8Y2zJ4zEtcdncyzEsxPMkyabZcqwYbggjzGoplOArJ8nT0b3CMHtDmsRH8MaD+krXK9hixt2iZz3EUd+Uui6+ME/Cq3gGO7OWCY0IXVsokhlHMiSCO4juq64OxuY60CIyhrhB3AVGyZhyJLTH8teVjwtZq9WdE5rSzcuNabFLNE17h5gwLRFJNFQBYqfwjhDYh4Gij3m7h3DvNQsPZLsqruxCjzJivSOHYBbNsIuw3PMnmT41hmyaLjs0hHYdgsEtpAiCAPn4nvNdXamYi8AN6o+KdI1tBS0w11LWkaG4SATJGkjz1riSb5Onotbj1wa5WeHS62XVIcFsTcwokLAuW1LEntaKQpjn4VFPTSyUDywBsvf1Qz1dtsjaCe1PKtFEpZbY3iBQk/WMc6qqqqlYYaFpiBo0kkdwnQHnexMwZgEfA91Vdzj1tmyhyGzpakBh2ridaqyQQQV110HnUX/HrJRctxYyownMOy79Wp7QnVgRrrNaKJVstrl0jnVP0jxdxMObtsnNYZb2UEgXUtmbtto3BTN6gGuw4mjGFdSe3oCCewcr6eB0NcBikJgxtBG0gggiOdXogkYvj6W2XsPcR7D37ZQibgtKtx7ag/b6ts411gjlWYsdMsRky5Wdy7ornD9k3LhW7gRNtoK3bRiYBBZTqAZ5YTgmLtpbVcVacYYq+GVrMZXTQI7L2mQ22dCJ+0O6nYHo9eW0bTXLfasNazJnGR7V7r8HcUEf8tmdd/dC1FMcF3hOmmHdGuNctpbVlWZu5wzzkDWzaBHuuJBZZRhOlW9ni1l2KrdtlgpYqHWcoAYtE+7DAztBnasXdw+LysyKlq91txreV0dUXErnuZS2wTEIl1dJHWGNjVfguGvN2MPdUG23Um8Fa4GtA3bas6fZcnE2SBAK3bfhTkcHpltlIDKVIfYqVIYanQj3ufzp+WvKrrIo6nqT2B1ttrtq4jYW23V2mvuLTBbrdWUcOuVs1pi4zCt70b4+MRhkcsGYZrbsNAz2zlzgcgwyv+OpBdZaU2Ad9aYuKFdVxAqOSCP/AIMpPMeVI3R9eTH5VMF8U4X6naQ1RWNwBuTD1Bri3BbngfWrwXqd1tPJIjRGbbht0fYPpBri+HYbqw9DWr62lD1byv4RoY80VsYU7j5TXB+H2m3UfCKnyjxmVorQPwa390+jfua5HgSnYuPgat5IldGUlLVu3R/uf4qaa3R547LITyzSBPjGsVbyRI0ZmelHG/oeFNwGL1zNbsd4kRcvfhB0/iYV4wxr1LpD7NMfiLpe5esOYhQDcVUUbKgymB/ZrOYr2V49NrSv/wCXcQn4MQazckdEVSMeBXRFqwxPRnFW/wDMw19Y77VyPjEVEVYMc6iyTtaMagwRz2+dbD2eWJu3XPJAs+LtJ/8AZWSVa3/s+sRh3b712PRFH6s1WilZSb/aaeiiiK2MDmKfatliFAkkgADmTTFFabgvCzatm64OdtFEe6O89xP5VSc9UTGNsqbtg4a7bOYMwIJEbRuAZ184q3fppI0EVRcSZjdJO3KqzFKR2htz/eufJG1sbQdOjQYjpEWBqKeJTVCLs08XayUkaNMuDiZ7t52G8RPn41wfIRBVYysvuj3W95fI8xzqB11D3CRuR4jetE0UokJbQnMFGpRxKwQyLlVo3kDTXyrm2AtxGQAZQsCRCq/WKPINrTRdnn/fOl6yrEUKmHRWzAQZuHc73WDPp4kA1GawC4uGcynTXTWVPyPyrozt3/IVEOE1nM28xnbKTM+7MR4RUkDDh7RLfW5SWuTquhe4t1vnb/OuwwJkMt0kSG0JII643uR2glfL4VxODWZg6yTDuN99AY9K6JZjYtpyLkj50sDfo98LAumcsSZ3FtlnWftFT6U8XL4YdpSJ7h7vWT3fcMeldOsNOa9rU2KFOOuC2p3uQJA2LdmduVd8JjDA0gkCR3GNvlHpUS9iRIISd51CnWNp351Iw6yAduZGh79J9amyKLK1izHzrnh+ktsge8JiJXvFk8j/AK6fA+szBYNmGik+hp72VBhlEz9pfLvHgvwHdUWBtrjFtkLBuyoUsSCIDAFZkeNSjiwJkgZQC0kdkGYJ7hofgajnA28rLkWGEMAIBAmAY86W9gVfPmB+sTI+p1UZo8j221/aoBIe/pM6CdjG0jka6JfI0n++VQhhAqMqzDMzd+twyY8JNcl4Y4stbUvJzQwBlS5LAiO4nvqOCS2+kUn0qqtuF4mZBcjMTGRtjddo1B2Vgv4BUe3gcaCMyT7maQo5WQ0Ex/rH1HhTgcl99MpTj4qhs4fGGJsrPZntoNYtZvtnvu/0j1l2OF4lh2rYU6fbzcgTqByMj0pwTyWq44EU4Y8VCs8Ev8yo9Sf2ro3Cimtx4B07NsuZ/lUzHjsKq6HJOGKBo68VnOK9JMJhTF18QSfuWVg+RJj51YdDON4TiJui0L4NopIuFBmDzDDJOkqRVHJIskyxOIppxoFW7cMw6e9A/muH9TUe7jsBb958OPNkP71XdfCdWVh4mBz/AEpt0peHbtLc/mtC5+amph6ccPTa6n4EJ/IVDxXtUwajTrG8kgH4mm/4J1/JAv8AQbDXf/BKD3qnVT8IrphegrW0CWV6tQScrMGEkydfe+ZquxXtzw6+5ZuE/wARC/kDVaPbfeuz1GFBAMEnrGjzgQPWiyyXQcE+zW2uhl0+86L5Zm/QVKHQj/V/7P8A7V53i/azj4MdRb30LWy3kFLST6VwTp/j31GJH4LVxgPCRZip8s37I8cTV8JxaWrge4heNgCBB74O/lWpw/SbDH7T2/NWj5SorFUl24qqWdgqjdmIVR5k10zxKXLMYza4PQVvWru120/qs/8AaQflXK/0eRhqgPkf3H6155gOJYe+Stq9buMJJVGDPA3IQwzD+UGp63riCbVwAHY5nAPwMfKsVjf8ZF9vqKvpBwyLj/Q7guhPfRVLNb0k6iQ48tqy7cUujdo/CP2rWnpZicAwY2bdy3l2RogMQcwA2OnMVX4/ppgcaSThLyXOb2Qra/xKNG89D41jKNOjVO0Z5uMXR9s/Bf2oTjdz7/yX9qbxpRatG4FYAEAZ1yEz/CTPKqI8TnKUWQdyB2QdTBnY6UtoVZpBx273j+kU8dILn8Pw/wB6quHv1qkxBBgg6V3ODb+9anYrqWA6RPzVfn+9PHSM80+Df7VUtaYcq5FjVtxRejpCvNW+INPHHrfPMPQfoaz00lTsRRpl4zbJ96PNT+1dRxG2dA6/GPzrLCnq0bU2FGyt5D9tJ8GWtlwCzZVM2a0bkErmZSB3c68cD0vXkbE1ZyTVEJHsOG6SuDLXgPAhIHl3VP8A+L7Q9+/bHqv714U15juTTC5rJtfC6R7fe6e4QMqjELqdTl0UQTM5TOoAjxqpv+1TDK1wl7nVogZTlGa4+uYbdgABd95O0QfJ+rP/AO0ow/eaqWPoE4snYmIkdowRuDpFMOIPM/Fm/U14d/it0ADrbhAAAHWOAAAAAADtAqNex7HciP4pY/8AcataK0z3G9xW0sZrlscu0yefPyqNd6V4VN8RZHk6fpXhY4pZQnMwiNhlzE/hExHKoV7iiFyUBCzpmEAbfL0psKPfG6cYSCeulQMxMNlAHMsRA7vGazg9sWCNzIjhdYDXUcJr3ssx5kRXlHSfGOMLZUn/ADi91oOhCO1pB5DK5/FWVtWyzADckAVDlQ1Ppa/xi5cBAulSADACxDCVYFdGUjUMDBrPcXOIgkPnHODB+HP41nei+Ia1hLf1guKrRbYBl+quZ81vtawtxGIkfaNTX49rXXBpoxkuSgxzFic0zzneoNh3tz1bumaM2VisxMAx51Z8ZxQeWiDPLuPKs5d4tDgbHeSPhEiDWGQ1gWai45GrHMYBYmCfMmKm8PwEuA921J2UOrFjrpI0Hluarbl1rkZ2Zu7MSwGnIHamNliD/fwrK0WdmytYdQwGURl10J7XcJrlxjAZ7f1aqHBnVEOYaAgFhoah8A4qXi3cPa2tsYUvOykfe7jz899Na4aftGPLU1rzLiKK9dnnDSCQ4MzzWCPQAQPCouK4eGGvxFej8Z6J274BBKXBHajMGX7rLp6EVFw3QO2o7V243kqqJ79ZNPDIjyRPPcFNrssdOUCT+1ei9B+PYa1h3W6yhjdLDNAJXq7YnfvB+Fc8J0LCXgz9XetayrqQRoYMagmY51oreBtqIW3bA7gigflVo4WQ8iR0Feae1DijG8LIJCIqmORZhJPnBA9K9LFYv2idF2uqMTbEgAJdgTlI91j4EaT3g1tmvUpi7PMcGW6wFGKsCGDCQVgzmBGoI8K9jXjrKim5lLvbDsV9wuDlZ1Hc0BvxV5JgUu27y9WuZ5hVyi4LmbTJkOjgzEVu8biWdgGKsyoFYp7mcks+XvUElQeeWedcmOWptJWd+NdJurtG6wzsxK21aYMRmZo3UEgRzM8hrl8L7R8Wjb2mT/pmzaCR3DIqsvmpBqR00wrdTh3A7PVsD/Mt64G/MH1FZTBsouKX93MJ0zad8c/LnScm2TFJI9jTHWcdhVJDG1cnssxz27lv3rZcRmIlWDc1YSNxWY4xwe3ZtEWixjM/JjylSVA0gb+POu+AxR+jkC4jjroDoMqtFpcxiBtmQbDYU7DMLq3UzDMqs7aqCFto7sDO05fzrS1Jc9lKaZTYPH3bSghiFYyVIUkHug+XKrnhXE7t1wiqrlu8FY7yWnQaVm8TcW4CEdWI1gHUeI/2rd+zx5wzzbCsLmVmE/WAKCJkmIk6DTWY1rOEdpUWlLWNk2/whwpIUPA2RiCe+Mw1+IrMrxC0zZXt3Q+cqAqg/ahRGac0EaRXoM1B4hwW1eIZ1hwQQ66NptJ5+tbywf1Mo5fpkhbszBZkPdcVkI+IqY3CMu/zkfmK111Q2jAMO5gCPgaUgc9qj/H/ACT5fwYnE4IBZZlUDmSB+dVWIAn6u7aJgmGIA/qB0q46UcIu25ZGL2juGAcp4NIOncfjrrWJfiDLbbs2+2VEgHNlmds0DXLyrnknF0zZNPovLVpmESub/TuBo/en2cFeBOaTOwygR51A4ZxRbSgohJIg9rXv2iMv971ZW+mCzDIw9Z/Kq7MmkOOFbvFMfBMPGpVnjtsyQ5MnSSABoBHbidR865YjHAgsisYJmM0SNTJGnrtS38IpfSKyN/F86VR3k/E1XN0hzlRbLSeQzNMnQAEnXwrhjOPXFuNbYGVYqVdIYFSRDDkdNqmwWV1ZJyk/E1V4jhUvLFiDOhJ+VcRxyTraB8mI/I1Z8M+vL9WINu2zkMyZiqjMxCk6gQZiT4VAKXEcMyGNQpIg7ZZ5N+9PQRoViPGZ8RU3B37lyGe2erZiswSsaBtRzFWHSXgL4QL1imCSEaR2tpWN5EgzzHlVqYs7Jw36dgAlsDr8IXOQDtPh3IfOo+0VfPmjk4NYu5hHttInQiGGkGdPIzWjwuHv2lt4hM9sMZt3UJEMO5wdDvp4Huq4/wCLL51coW/6i2rFu8fHrlt558ZmoZKEw926ti3bugK4glAuXqkUEW0YcnOZ2I5ZlnWRTgxPLzrlhXLnsW3ck/ZLN6kwdasbXCMW/u2Ag+9dugD+mM3yrSO3oo69kHFXQqyd+Q7z61R4jAhl7Sj0ra2+g7sZvXlnnkUt6AtED0qzwvQ3Dpvnf+ZoHwUCr+Ocuyu8UeW2L5Vobbbnp8TWgwvCrtwdi27DwUx8dq9CwvB7NrVLSA/eygt/W0n51LLTV1g+so8vwwmH6GX297Ig/ibX4JNbXDWmCKHYMwADMBGY98V2pK2jBR6M5TbFoooq5UKKKKkDa6W7hUypIMRp3HcHvHgaZRUPkEPFcKVyT7mbRuqt2LRYcwWt2wxHhNRV6L2h3/IVbUVTxx+F95fSvu9H7L2GsuGyE5lOhZHICllmJBAAIkTAMgjXC4/2ZBHnriUnZLF5nju7Si3P4/jXpVKDVZYYsssjRgDwtwqpbtlUQZUXcgSWJYwMzEkknx2AAAw9jFMj3ECEtc+rK65s0lSIGpJJIivdyaijhdnreu6q31u/WZFzz35u/wAd6yeB+mWWX8Hj/Q7CrdxtlCmabksJ7PVhSXmNdhvNey4fDLbUKihVGwUQNaS1hEViyois3vMqKrN5sBJrtWuPHoUnLYSiligitTMBRRFLFCSFiiU6y5euKMOqBiuSIyjtZ21LqdOzGsxrscRx2/g8VhL93CCLloo9wEG2erLgF1SYOpXb9ROu6W8Pe/gb9u2JdkBUDdijq+UeJCkDxivGjw69btszK9tW7BzBk6ztBsgBjNBUN3DKOcVzZpU6o2xq+T0HoGuExNkhkBxCxnkZOwOwpt5I7MATOuYkmZFT8f7PrTmbblRPusM0DnDb/Gay3suVUxDXLly3bXqzbUO6q1x3ZSAqkyYynXvIHOvVYqccYzjyiJNxfDMafZyonJfO/wBu2PzVv0qHifZ7dIIDWmBEbsp+a/rW+FYf2l9JL2HNm3Yc28ys7MujGGChZ5DQnTvFJ44RVhSk3RX9IOjX0exhBYtul/NNx7ee79YBbAMiftagD7xiq3i/AWv4ZcbbbrHID4tZUsrt2zdhfdUg6rGkTttC4106xGItWULFGtas6Eq1y4D2XOWMsADbnJ7o7dHun13CottUttbDM75gS9wse12p00AGx8d4rG4N16NFskV/DcEty5bUbvcRNzu7Ba9X4l0SwuILRbXrBIzJcZWDHQByCx5R2gTE1zxfRzDJZuXsNYRbosvcssuaQ4tlrbKJgNsR4149w3i93DszWXKM6MjERJV99+fOdwdan/lw/ZH+/RfDjN7B/SLS3QC9hFHUXMyK5uWyYK6KwTrFnlmqrwvH3GGvWX+sW5lK5iSbNxWBNxJmCVzKdpnwqrt3SsxzBB22IgjWuqYuLZTKvaYEtHb0GizOizrAG/kKx2ZpSNd7LjnvXrDjNZuWSzofdzI6ZW8D2iJGuvhXpGH4JYt+5Ztg95XMfi0mvGOD9Jb+G0sMqSZYhFJeDorkgkqO4QPXWvbOHY3rbNu7EdZbR47sygkfOurC01RjkXNkidI+XKkigmia6TLgWKIps0TQgWkoooAopKWhATRNFJQC0lFFAAooomhIs0TSTRNALNE0k0TQCzRNFFALNE02igHZqJptFAOzUTTaKAdNeQ+0x3/xF88wEtdXPJMgOnhmz+s167NR8Vw61dKm5at3Cvul0Vius6Eis8kN1RaEtWeFY/htywwW6pUsiXBMao65lP8AexBG4r3PhDP9Gs9bPWdTbzzvmyCZ8e/xrtfwyOQXRHK6qXRWKn+EkaV0JquPFo2TOews1U9IujFnGqou5gUJKshAYBozKZBBBgfDzq1orVpPhlE6PPeJeyibw+j3VWyQobrCzOpAAYiBDTBPLUxtFSeIeyu214Gzd6u0QoZGBd9AAxVpgzE6xBPdpW5miaz8MC+8hbfZgDQAADwA0A+AFU3EOh+Euo6myiG5qXtqFcMDIIPLXcbGriia0cU+yibRneHdAsNaw9yywNzrSCztlFwZdVyEDsgHXxkzNUuO9k9ssvU3mRYh+sUXGJk9pSMoGnKOW9byaKo8UX6LKcjJ8Y9nFi86MjGzlRUYKitnCDKGOoh4Gp1neO/UYewqIqIIVFVVHcqgKPkBT5oqyil0Q22KTSUUtWKiUUGihIUUUUAUUUUAUURRQBRQKJoD/9k="/>
          <p:cNvSpPr>
            <a:spLocks noChangeAspect="1" noChangeArrowheads="1"/>
          </p:cNvSpPr>
          <p:nvPr/>
        </p:nvSpPr>
        <p:spPr bwMode="auto">
          <a:xfrm>
            <a:off x="155575" y="-731838"/>
            <a:ext cx="3009900" cy="1524001"/>
          </a:xfrm>
          <a:prstGeom prst="rect">
            <a:avLst/>
          </a:prstGeom>
          <a:noFill/>
        </p:spPr>
        <p:txBody>
          <a:bodyPr/>
          <a:lstStyle/>
          <a:p>
            <a:pPr algn="l" fontAlgn="auto">
              <a:spcBef>
                <a:spcPts val="0"/>
              </a:spcBef>
              <a:spcAft>
                <a:spcPts val="0"/>
              </a:spcAft>
              <a:defRPr/>
            </a:pPr>
            <a:endParaRPr lang="pt-BR">
              <a:solidFill>
                <a:prstClr val="black"/>
              </a:solidFill>
              <a:latin typeface="Calibri"/>
              <a:cs typeface="+mn-cs"/>
            </a:endParaRPr>
          </a:p>
        </p:txBody>
      </p:sp>
      <p:sp>
        <p:nvSpPr>
          <p:cNvPr id="215046" name="AutoShape 6" descr="data:image/jpeg;base64,/9j/4AAQSkZJRgABAQAAAQABAAD/2wCEAAkGBhQSEBUUEhQVFRQVFBQVFRcUFBQUFRQUFBQVFBUUFhUXHCYeFxkmHBUUHy8gJCcpLCwsFR4xNTAqNSYsLCkBCQoKDgwOFw8PGikkHBwpKSksKSwpKSkpKSwsLCwpKSkpKSwpLCwsKSwpKSksLCkpLCkpKSksLCksKSwsKSkpKf/AABEIAKABPAMBIgACEQEDEQH/xAAcAAABBQEBAQAAAAAAAAAAAAAAAQIEBQYDBwj/xABEEAACAQIEAgcECAQEBAcAAAABAhEAAwQSITEFQQYTIlFhcYEHMpGhFCNCUoKxwdFicpLwFTNj4RZDU6JEc5OywuLx/8QAGgEBAAMBAQEAAAAAAAAAAAAAAAECAwQFBv/EACYRAAICAgIDAAEEAwAAAAAAAAABAhEDEiExE0FRYQQiQlIUMjP/2gAMAwEAAhEDEQA/ALwUUUV7J5wUURRQBRRRQC0UUUAUUUUAopIoooApaKKASiloioAlFFLQCUUtJUgKWkpagBRRRUgSlNFFQSFJSzSUIFooFFAFFFFAFFApaASlopRQCRUROLWGYqt60WBII6xJBG4iahdLON/RcMzD/MbsW/5iNW9Br8O+vJcEFa4ouTlJ7WsQDzkg+e1VlKjWENlZ7kF58qSK8w6MWj9PtorMFFwmA8gqilyCV7Le75V6hUxlaKTjqMpKKWpICiiigClFIKWgCiiigCiiigCloFJQC0UUUAURRRQBNFFFAEUUUTQBRRRQBRFBpKAWiiigAUGiigCiiigCiiloAmiiigClFJWZ6eccNqyLNv8Azb+mm4tkwfVj2R61DaStkpW6RiOmPHvpWIJU/Vp2bfiJ1b1PyAqmtitLY4AoUhUS4RKs7u6guNGW0E+yDpmO5BqqxuB6ttAQDyOpUjcSN9wQeYNcMf1EckmkdzxuKNN7OcPOIuP9y1Hq7AfkGrf1k/Z1h4s3X+9cVfRFn83rWCu2HRxzf7htJRRVigtFJS0AoopKBQC0UqrOgEnwEmuv0K59x/6WFRaJo40V2ODcCSjx/Ka5ERvI89KWhQgoiiaKkgWikooBaKKSgFoooFAFFFFAFFFAoApKWkmgFoomigCiiigCiiigClFJS0ACnU0UtAc8TiVtozuYVAWY+AryRuLtiMd17/eZwPui2jMijyyj1mtJ7SeO+7hkPc92Piif/I/hrFcLP1y+OZf6lZf1rnzu4tHThjXJvEtZUVfuqB8BqfzNU/SCx2Z8vkdPkxqZibvVKXUFkInKNcrMNCO5SYkcuW9VlzDOthusme4mdYMzqdZrxP08KkpX7O/I7VG36GWMuCtfxF3+LsB8lFXdRuHYbq7NpPuW0X1CifnNSK+iXR5D5YyiligCpAUCiKBUAK43eJWrdy2t0v8AWGAtsKzkDVj2iAqgSSxMAAnlVnwvhL33yroo95jso/U+FaxOhmEks2HtuxXIzOM5K8xr3843rDLmUePZrjx3yYe17beHWQVtWMRAnUJaGaOcm5Jnxqwt+17CXLotvbupNzqyzC2UQ7guQ8hfGOR7q16dHsKgAXD2VA1AFpBB2mIqHiujWFuCLmGsNOhPVID/AFAA1xL6dBZMwHpVda4hau6D3iCcjKVeA2Uko2sSInxHeKlWrCogRR2VUKASW7IEAEtJOnfVUMCbbrkYLaRcq2xbkhCsFesmYkIwA2ymZkZbohnW7h7Z3Rf6RXBuGWT9gekj8qdiBO361V4ixelil2NyAwBAkKQNpjMrDyuNzArVNmdInXeCWjtI5b1xbo8vJyPQGo2bEDZkInmOWZu6NcrL/wCmfvad8HiLsHrQAdPd1Gqief3g3pHjVtpL2RSOb9HW+y4PmCKiXeEXV+zPkQan3uLOhIFpn0kFTucrGI5GVUb/APMB5Gk/4iWdUuDXcqIgsADvt2kPk/gYt5JEOCKdkI0II89KSKvsPxC3eBjWIkMpBGZQw0Pn8QRyNcrvD7bbaeX7VdZCjgU0UVOu8LYbEH5Goj2yu4I860UkytDKSnUsVIGUtOiiKgUNop0UtLFDKKfFEVNihlFOiiKWRQgFLFFKDSxQgFReL8TXDWHvPByjsg/bc+4nx1PgDU22pYgASSYAG5J5V5n7SOPdbf6hDNuwSpI2e7s7eIHujyPfVWy8Y2zJ4zEtcdncyzEsxPMkyabZcqwYbggjzGoplOArJ8nT0b3CMHtDmsRH8MaD+krXK9hixt2iZz3EUd+Uui6+ME/Cq3gGO7OWCY0IXVsokhlHMiSCO4juq64OxuY60CIyhrhB3AVGyZhyJLTH8teVjwtZq9WdE5rSzcuNabFLNE17h5gwLRFJNFQBYqfwjhDYh4Gij3m7h3DvNQsPZLsqruxCjzJivSOHYBbNsIuw3PMnmT41hmyaLjs0hHYdgsEtpAiCAPn4nvNdXamYi8AN6o+KdI1tBS0w11LWkaG4SATJGkjz1riSb5Onotbj1wa5WeHS62XVIcFsTcwokLAuW1LEntaKQpjn4VFPTSyUDywBsvf1Qz1dtsjaCe1PKtFEpZbY3iBQk/WMc6qqqqlYYaFpiBo0kkdwnQHnexMwZgEfA91Vdzj1tmyhyGzpakBh2ridaqyQQQV110HnUX/HrJRctxYyownMOy79Wp7QnVgRrrNaKJVstrl0jnVP0jxdxMObtsnNYZb2UEgXUtmbtto3BTN6gGuw4mjGFdSe3oCCewcr6eB0NcBikJgxtBG0gggiOdXogkYvj6W2XsPcR7D37ZQibgtKtx7ag/b6ts411gjlWYsdMsRky5Wdy7ornD9k3LhW7gRNtoK3bRiYBBZTqAZ5YTgmLtpbVcVacYYq+GVrMZXTQI7L2mQ22dCJ+0O6nYHo9eW0bTXLfasNazJnGR7V7r8HcUEf8tmdd/dC1FMcF3hOmmHdGuNctpbVlWZu5wzzkDWzaBHuuJBZZRhOlW9ni1l2KrdtlgpYqHWcoAYtE+7DAztBnasXdw+LysyKlq91txreV0dUXErnuZS2wTEIl1dJHWGNjVfguGvN2MPdUG23Um8Fa4GtA3bas6fZcnE2SBAK3bfhTkcHpltlIDKVIfYqVIYanQj3ufzp+WvKrrIo6nqT2B1ttrtq4jYW23V2mvuLTBbrdWUcOuVs1pi4zCt70b4+MRhkcsGYZrbsNAz2zlzgcgwyv+OpBdZaU2Ad9aYuKFdVxAqOSCP/AIMpPMeVI3R9eTH5VMF8U4X6naQ1RWNwBuTD1Bri3BbngfWrwXqd1tPJIjRGbbht0fYPpBri+HYbqw9DWr62lD1byv4RoY80VsYU7j5TXB+H2m3UfCKnyjxmVorQPwa390+jfua5HgSnYuPgat5IldGUlLVu3R/uf4qaa3R547LITyzSBPjGsVbyRI0ZmelHG/oeFNwGL1zNbsd4kRcvfhB0/iYV4wxr1LpD7NMfiLpe5esOYhQDcVUUbKgymB/ZrOYr2V49NrSv/wCXcQn4MQazckdEVSMeBXRFqwxPRnFW/wDMw19Y77VyPjEVEVYMc6iyTtaMagwRz2+dbD2eWJu3XPJAs+LtJ/8AZWSVa3/s+sRh3b712PRFH6s1WilZSb/aaeiiiK2MDmKfatliFAkkgADmTTFFabgvCzatm64OdtFEe6O89xP5VSc9UTGNsqbtg4a7bOYMwIJEbRuAZ184q3fppI0EVRcSZjdJO3KqzFKR2htz/eufJG1sbQdOjQYjpEWBqKeJTVCLs08XayUkaNMuDiZ7t52G8RPn41wfIRBVYysvuj3W95fI8xzqB11D3CRuR4jetE0UokJbQnMFGpRxKwQyLlVo3kDTXyrm2AtxGQAZQsCRCq/WKPINrTRdnn/fOl6yrEUKmHRWzAQZuHc73WDPp4kA1GawC4uGcynTXTWVPyPyrozt3/IVEOE1nM28xnbKTM+7MR4RUkDDh7RLfW5SWuTquhe4t1vnb/OuwwJkMt0kSG0JII643uR2glfL4VxODWZg6yTDuN99AY9K6JZjYtpyLkj50sDfo98LAumcsSZ3FtlnWftFT6U8XL4YdpSJ7h7vWT3fcMeldOsNOa9rU2KFOOuC2p3uQJA2LdmduVd8JjDA0gkCR3GNvlHpUS9iRIISd51CnWNp351Iw6yAduZGh79J9amyKLK1izHzrnh+ktsge8JiJXvFk8j/AK6fA+szBYNmGik+hp72VBhlEz9pfLvHgvwHdUWBtrjFtkLBuyoUsSCIDAFZkeNSjiwJkgZQC0kdkGYJ7hofgajnA28rLkWGEMAIBAmAY86W9gVfPmB+sTI+p1UZo8j221/aoBIe/pM6CdjG0jka6JfI0n++VQhhAqMqzDMzd+twyY8JNcl4Y4stbUvJzQwBlS5LAiO4nvqOCS2+kUn0qqtuF4mZBcjMTGRtjddo1B2Vgv4BUe3gcaCMyT7maQo5WQ0Ex/rH1HhTgcl99MpTj4qhs4fGGJsrPZntoNYtZvtnvu/0j1l2OF4lh2rYU6fbzcgTqByMj0pwTyWq44EU4Y8VCs8Ev8yo9Sf2ro3Cimtx4B07NsuZ/lUzHjsKq6HJOGKBo68VnOK9JMJhTF18QSfuWVg+RJj51YdDON4TiJui0L4NopIuFBmDzDDJOkqRVHJIskyxOIppxoFW7cMw6e9A/muH9TUe7jsBb958OPNkP71XdfCdWVh4mBz/AEpt0peHbtLc/mtC5+amph6ccPTa6n4EJ/IVDxXtUwajTrG8kgH4mm/4J1/JAv8AQbDXf/BKD3qnVT8IrphegrW0CWV6tQScrMGEkydfe+ZquxXtzw6+5ZuE/wARC/kDVaPbfeuz1GFBAMEnrGjzgQPWiyyXQcE+zW2uhl0+86L5Zm/QVKHQj/V/7P8A7V53i/azj4MdRb30LWy3kFLST6VwTp/j31GJH4LVxgPCRZip8s37I8cTV8JxaWrge4heNgCBB74O/lWpw/SbDH7T2/NWj5SorFUl24qqWdgqjdmIVR5k10zxKXLMYza4PQVvWru120/qs/8AaQflXK/0eRhqgPkf3H6155gOJYe+Stq9buMJJVGDPA3IQwzD+UGp63riCbVwAHY5nAPwMfKsVjf8ZF9vqKvpBwyLj/Q7guhPfRVLNb0k6iQ48tqy7cUujdo/CP2rWnpZicAwY2bdy3l2RogMQcwA2OnMVX4/ppgcaSThLyXOb2Qra/xKNG89D41jKNOjVO0Z5uMXR9s/Bf2oTjdz7/yX9qbxpRatG4FYAEAZ1yEz/CTPKqI8TnKUWQdyB2QdTBnY6UtoVZpBx273j+kU8dILn8Pw/wB6quHv1qkxBBgg6V3ODb+9anYrqWA6RPzVfn+9PHSM80+Df7VUtaYcq5FjVtxRejpCvNW+INPHHrfPMPQfoaz00lTsRRpl4zbJ96PNT+1dRxG2dA6/GPzrLCnq0bU2FGyt5D9tJ8GWtlwCzZVM2a0bkErmZSB3c68cD0vXkbE1ZyTVEJHsOG6SuDLXgPAhIHl3VP8A+L7Q9+/bHqv714U15juTTC5rJtfC6R7fe6e4QMqjELqdTl0UQTM5TOoAjxqpv+1TDK1wl7nVogZTlGa4+uYbdgABd95O0QfJ+rP/AO0ow/eaqWPoE4snYmIkdowRuDpFMOIPM/Fm/U14d/it0ADrbhAAAHWOAAAAAADtAqNex7HciP4pY/8AcataK0z3G9xW0sZrlscu0yefPyqNd6V4VN8RZHk6fpXhY4pZQnMwiNhlzE/hExHKoV7iiFyUBCzpmEAbfL0psKPfG6cYSCeulQMxMNlAHMsRA7vGazg9sWCNzIjhdYDXUcJr3ssx5kRXlHSfGOMLZUn/ADi91oOhCO1pB5DK5/FWVtWyzADckAVDlQ1Ppa/xi5cBAulSADACxDCVYFdGUjUMDBrPcXOIgkPnHODB+HP41nei+Ia1hLf1guKrRbYBl+quZ81vtawtxGIkfaNTX49rXXBpoxkuSgxzFic0zzneoNh3tz1bumaM2VisxMAx51Z8ZxQeWiDPLuPKs5d4tDgbHeSPhEiDWGQ1gWai45GrHMYBYmCfMmKm8PwEuA921J2UOrFjrpI0Hluarbl1rkZ2Zu7MSwGnIHamNliD/fwrK0WdmytYdQwGURl10J7XcJrlxjAZ7f1aqHBnVEOYaAgFhoah8A4qXi3cPa2tsYUvOykfe7jz899Na4aftGPLU1rzLiKK9dnnDSCQ4MzzWCPQAQPCouK4eGGvxFej8Z6J274BBKXBHajMGX7rLp6EVFw3QO2o7V243kqqJ79ZNPDIjyRPPcFNrssdOUCT+1ei9B+PYa1h3W6yhjdLDNAJXq7YnfvB+Fc8J0LCXgz9XetayrqQRoYMagmY51oreBtqIW3bA7gigflVo4WQ8iR0Feae1DijG8LIJCIqmORZhJPnBA9K9LFYv2idF2uqMTbEgAJdgTlI91j4EaT3g1tmvUpi7PMcGW6wFGKsCGDCQVgzmBGoI8K9jXjrKim5lLvbDsV9wuDlZ1Hc0BvxV5JgUu27y9WuZ5hVyi4LmbTJkOjgzEVu8biWdgGKsyoFYp7mcks+XvUElQeeWedcmOWptJWd+NdJurtG6wzsxK21aYMRmZo3UEgRzM8hrl8L7R8Wjb2mT/pmzaCR3DIqsvmpBqR00wrdTh3A7PVsD/Mt64G/MH1FZTBsouKX93MJ0zad8c/LnScm2TFJI9jTHWcdhVJDG1cnssxz27lv3rZcRmIlWDc1YSNxWY4xwe3ZtEWixjM/JjylSVA0gb+POu+AxR+jkC4jjroDoMqtFpcxiBtmQbDYU7DMLq3UzDMqs7aqCFto7sDO05fzrS1Jc9lKaZTYPH3bSghiFYyVIUkHug+XKrnhXE7t1wiqrlu8FY7yWnQaVm8TcW4CEdWI1gHUeI/2rd+zx5wzzbCsLmVmE/WAKCJkmIk6DTWY1rOEdpUWlLWNk2/whwpIUPA2RiCe+Mw1+IrMrxC0zZXt3Q+cqAqg/ahRGac0EaRXoM1B4hwW1eIZ1hwQQ66NptJ5+tbywf1Mo5fpkhbszBZkPdcVkI+IqY3CMu/zkfmK111Q2jAMO5gCPgaUgc9qj/H/ACT5fwYnE4IBZZlUDmSB+dVWIAn6u7aJgmGIA/qB0q46UcIu25ZGL2juGAcp4NIOncfjrrWJfiDLbbs2+2VEgHNlmds0DXLyrnknF0zZNPovLVpmESub/TuBo/en2cFeBOaTOwygR51A4ZxRbSgohJIg9rXv2iMv971ZW+mCzDIw9Z/Kq7MmkOOFbvFMfBMPGpVnjtsyQ5MnSSABoBHbidR865YjHAgsisYJmM0SNTJGnrtS38IpfSKyN/F86VR3k/E1XN0hzlRbLSeQzNMnQAEnXwrhjOPXFuNbYGVYqVdIYFSRDDkdNqmwWV1ZJyk/E1V4jhUvLFiDOhJ+VcRxyTraB8mI/I1Z8M+vL9WINu2zkMyZiqjMxCk6gQZiT4VAKXEcMyGNQpIg7ZZ5N+9PQRoViPGZ8RU3B37lyGe2erZiswSsaBtRzFWHSXgL4QL1imCSEaR2tpWN5EgzzHlVqYs7Jw36dgAlsDr8IXOQDtPh3IfOo+0VfPmjk4NYu5hHttInQiGGkGdPIzWjwuHv2lt4hM9sMZt3UJEMO5wdDvp4Huq4/wCLL51coW/6i2rFu8fHrlt558ZmoZKEw926ti3bugK4glAuXqkUEW0YcnOZ2I5ZlnWRTgxPLzrlhXLnsW3ck/ZLN6kwdasbXCMW/u2Ag+9dugD+mM3yrSO3oo69kHFXQqyd+Q7z61R4jAhl7Sj0ra2+g7sZvXlnnkUt6AtED0qzwvQ3Dpvnf+ZoHwUCr+Ocuyu8UeW2L5Vobbbnp8TWgwvCrtwdi27DwUx8dq9CwvB7NrVLSA/eygt/W0n51LLTV1g+so8vwwmH6GX297Ig/ibX4JNbXDWmCKHYMwADMBGY98V2pK2jBR6M5TbFoooq5UKKKKkDa6W7hUypIMRp3HcHvHgaZRUPkEPFcKVyT7mbRuqt2LRYcwWt2wxHhNRV6L2h3/IVbUVTxx+F95fSvu9H7L2GsuGyE5lOhZHICllmJBAAIkTAMgjXC4/2ZBHnriUnZLF5nju7Si3P4/jXpVKDVZYYsssjRgDwtwqpbtlUQZUXcgSWJYwMzEkknx2AAAw9jFMj3ECEtc+rK65s0lSIGpJJIivdyaijhdnreu6q31u/WZFzz35u/wAd6yeB+mWWX8Hj/Q7CrdxtlCmabksJ7PVhSXmNdhvNey4fDLbUKihVGwUQNaS1hEViyois3vMqKrN5sBJrtWuPHoUnLYSiligitTMBRRFLFCSFiiU6y5euKMOqBiuSIyjtZ21LqdOzGsxrscRx2/g8VhL93CCLloo9wEG2erLgF1SYOpXb9ROu6W8Pe/gb9u2JdkBUDdijq+UeJCkDxivGjw69btszK9tW7BzBk6ztBsgBjNBUN3DKOcVzZpU6o2xq+T0HoGuExNkhkBxCxnkZOwOwpt5I7MATOuYkmZFT8f7PrTmbblRPusM0DnDb/Gay3suVUxDXLly3bXqzbUO6q1x3ZSAqkyYynXvIHOvVYqccYzjyiJNxfDMafZyonJfO/wBu2PzVv0qHifZ7dIIDWmBEbsp+a/rW+FYf2l9JL2HNm3Yc28ys7MujGGChZ5DQnTvFJ44RVhSk3RX9IOjX0exhBYtul/NNx7ee79YBbAMiftagD7xiq3i/AWv4ZcbbbrHID4tZUsrt2zdhfdUg6rGkTttC4106xGItWULFGtas6Eq1y4D2XOWMsADbnJ7o7dHun13CottUttbDM75gS9wse12p00AGx8d4rG4N16NFskV/DcEty5bUbvcRNzu7Ba9X4l0SwuILRbXrBIzJcZWDHQByCx5R2gTE1zxfRzDJZuXsNYRbosvcssuaQ4tlrbKJgNsR4149w3i93DszWXKM6MjERJV99+fOdwdan/lw/ZH+/RfDjN7B/SLS3QC9hFHUXMyK5uWyYK6KwTrFnlmqrwvH3GGvWX+sW5lK5iSbNxWBNxJmCVzKdpnwqrt3SsxzBB22IgjWuqYuLZTKvaYEtHb0GizOizrAG/kKx2ZpSNd7LjnvXrDjNZuWSzofdzI6ZW8D2iJGuvhXpGH4JYt+5Ztg95XMfi0mvGOD9Jb+G0sMqSZYhFJeDorkgkqO4QPXWvbOHY3rbNu7EdZbR47sygkfOurC01RjkXNkidI+XKkigmia6TLgWKIps0TQgWkoooAopKWhATRNFJQC0lFFAAooomhIs0TSTRNALNE0k0TQCzRNFFALNE02igHZqJptFAOzUTTaKAdNeQ+0x3/xF88wEtdXPJMgOnhmz+s167NR8Vw61dKm5at3Cvul0Vius6Eis8kN1RaEtWeFY/htywwW6pUsiXBMao65lP8AexBG4r3PhDP9Gs9bPWdTbzzvmyCZ8e/xrtfwyOQXRHK6qXRWKn+EkaV0JquPFo2TOews1U9IujFnGqou5gUJKshAYBozKZBBBgfDzq1orVpPhlE6PPeJeyibw+j3VWyQobrCzOpAAYiBDTBPLUxtFSeIeyu214Gzd6u0QoZGBd9AAxVpgzE6xBPdpW5miaz8MC+8hbfZgDQAADwA0A+AFU3EOh+Euo6myiG5qXtqFcMDIIPLXcbGriia0cU+yibRneHdAsNaw9yywNzrSCztlFwZdVyEDsgHXxkzNUuO9k9ssvU3mRYh+sUXGJk9pSMoGnKOW9byaKo8UX6LKcjJ8Y9nFi86MjGzlRUYKitnCDKGOoh4Gp1neO/UYewqIqIIVFVVHcqgKPkBT5oqyil0Q22KTSUUtWKiUUGihIUUUUAUUUUAUURRQBRQKJoD/9k="/>
          <p:cNvSpPr>
            <a:spLocks noChangeAspect="1" noChangeArrowheads="1"/>
          </p:cNvSpPr>
          <p:nvPr/>
        </p:nvSpPr>
        <p:spPr bwMode="auto">
          <a:xfrm>
            <a:off x="155575" y="-731838"/>
            <a:ext cx="3009900" cy="1524001"/>
          </a:xfrm>
          <a:prstGeom prst="rect">
            <a:avLst/>
          </a:prstGeom>
          <a:noFill/>
        </p:spPr>
        <p:txBody>
          <a:bodyPr/>
          <a:lstStyle/>
          <a:p>
            <a:pPr algn="l" fontAlgn="auto">
              <a:spcBef>
                <a:spcPts val="0"/>
              </a:spcBef>
              <a:spcAft>
                <a:spcPts val="0"/>
              </a:spcAft>
              <a:defRPr/>
            </a:pPr>
            <a:endParaRPr lang="pt-BR">
              <a:solidFill>
                <a:prstClr val="black"/>
              </a:solidFill>
              <a:latin typeface="Calibri"/>
              <a:cs typeface="+mn-cs"/>
            </a:endParaRPr>
          </a:p>
        </p:txBody>
      </p:sp>
      <p:sp>
        <p:nvSpPr>
          <p:cNvPr id="10" name="TextBox 9"/>
          <p:cNvSpPr txBox="1">
            <a:spLocks noChangeArrowheads="1"/>
          </p:cNvSpPr>
          <p:nvPr/>
        </p:nvSpPr>
        <p:spPr bwMode="auto">
          <a:xfrm>
            <a:off x="228600" y="1052513"/>
            <a:ext cx="8686800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pt-BR" sz="2400" b="1" dirty="0">
                <a:solidFill>
                  <a:srgbClr val="FFFFFF"/>
                </a:solidFill>
                <a:latin typeface="Arial" pitchFamily="34" charset="0"/>
                <a:cs typeface="+mn-cs"/>
              </a:rPr>
              <a:t>MEMBRANA CELULAR</a:t>
            </a:r>
            <a:endParaRPr lang="en-US" sz="2400" b="1" dirty="0">
              <a:solidFill>
                <a:srgbClr val="FFFFFF"/>
              </a:solidFill>
              <a:latin typeface="Arial" pitchFamily="34" charset="0"/>
              <a:cs typeface="+mn-cs"/>
            </a:endParaRPr>
          </a:p>
        </p:txBody>
      </p:sp>
      <p:pic>
        <p:nvPicPr>
          <p:cNvPr id="337927" name="Picture 12" descr="http://www.dartmouth.edu/~cbbc/courses/bio4/bio4-lectures/images/membrane.JPG"/>
          <p:cNvPicPr>
            <a:picLocks noGrp="1" noChangeAspect="1" noChangeArrowheads="1"/>
          </p:cNvPicPr>
          <p:nvPr>
            <p:ph idx="4294967295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5943600" y="2652713"/>
            <a:ext cx="3030538" cy="3962400"/>
          </a:xfrm>
        </p:spPr>
      </p:pic>
      <p:pic>
        <p:nvPicPr>
          <p:cNvPr id="337928" name="Picture 4" descr="Anatomy of the Animal Cell">
            <a:hlinkClick r:id="rId3"/>
          </p:cNvPr>
          <p:cNvPicPr>
            <a:picLocks noGrp="1" noChangeAspect="1" noChangeArrowheads="1"/>
          </p:cNvPicPr>
          <p:nvPr>
            <p:ph idx="4294967295"/>
          </p:nvPr>
        </p:nvPicPr>
        <p:blipFill>
          <a:blip r:embed="rId4" cstate="print"/>
          <a:srcRect/>
          <a:stretch>
            <a:fillRect/>
          </a:stretch>
        </p:blipFill>
        <p:spPr>
          <a:xfrm>
            <a:off x="228600" y="2652713"/>
            <a:ext cx="5384800" cy="4038600"/>
          </a:xfrm>
          <a:ln w="28575">
            <a:solidFill>
              <a:srgbClr val="0000FF"/>
            </a:solidFill>
          </a:ln>
        </p:spPr>
      </p:pic>
      <p:sp>
        <p:nvSpPr>
          <p:cNvPr id="16" name="Rectangle 15"/>
          <p:cNvSpPr/>
          <p:nvPr/>
        </p:nvSpPr>
        <p:spPr>
          <a:xfrm>
            <a:off x="4648200" y="4238625"/>
            <a:ext cx="990600" cy="3048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pt-BR">
              <a:solidFill>
                <a:srgbClr val="FFFFFF"/>
              </a:solidFill>
            </a:endParaRPr>
          </a:p>
        </p:txBody>
      </p:sp>
      <p:sp>
        <p:nvSpPr>
          <p:cNvPr id="11" name="TextBox 10"/>
          <p:cNvSpPr txBox="1">
            <a:spLocks noChangeArrowheads="1"/>
          </p:cNvSpPr>
          <p:nvPr/>
        </p:nvSpPr>
        <p:spPr bwMode="auto">
          <a:xfrm>
            <a:off x="182563" y="1525588"/>
            <a:ext cx="8686800" cy="830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pt-BR" sz="2400" b="1" dirty="0">
                <a:solidFill>
                  <a:srgbClr val="FFFFFF"/>
                </a:solidFill>
                <a:latin typeface="Arial" pitchFamily="34" charset="0"/>
                <a:cs typeface="+mn-cs"/>
              </a:rPr>
              <a:t>O revestimento externo que, de alguma forma, decide o que entra e sai da célula.</a:t>
            </a:r>
            <a:endParaRPr lang="en-US" sz="2400" b="1" dirty="0">
              <a:solidFill>
                <a:srgbClr val="FFFFFF"/>
              </a:solidFill>
              <a:latin typeface="Arial" pitchFamily="34" charset="0"/>
              <a:cs typeface="+mn-cs"/>
            </a:endParaRPr>
          </a:p>
        </p:txBody>
      </p:sp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179388" y="-26988"/>
            <a:ext cx="8785225" cy="1143001"/>
          </a:xfrm>
        </p:spPr>
        <p:txBody>
          <a:bodyPr rtlCol="0">
            <a:normAutofit/>
          </a:bodyPr>
          <a:lstStyle/>
          <a:p>
            <a:pPr>
              <a:defRPr/>
            </a:pPr>
            <a:r>
              <a:rPr lang="pt-BR" sz="48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  <a:t>O MENOR É MAIS </a:t>
            </a:r>
            <a:r>
              <a:rPr lang="pt-BR" sz="48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  <a:t>SIMPLES?</a:t>
            </a:r>
            <a:endParaRPr lang="pt-BR" sz="48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3379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3379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388" y="-26988"/>
            <a:ext cx="8785225" cy="1143001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pt-BR" sz="4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A FALÁCIA DO ESPANTALHO</a:t>
            </a:r>
          </a:p>
        </p:txBody>
      </p:sp>
      <p:pic>
        <p:nvPicPr>
          <p:cNvPr id="6" name="Picture 5" descr="Espantalho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6854" y="911292"/>
            <a:ext cx="8635626" cy="5946708"/>
          </a:xfrm>
          <a:prstGeom prst="rect">
            <a:avLst/>
          </a:prstGeom>
        </p:spPr>
      </p:pic>
      <p:sp>
        <p:nvSpPr>
          <p:cNvPr id="315396" name="TextBox 5"/>
          <p:cNvSpPr txBox="1">
            <a:spLocks noChangeArrowheads="1"/>
          </p:cNvSpPr>
          <p:nvPr/>
        </p:nvSpPr>
        <p:spPr bwMode="auto">
          <a:xfrm>
            <a:off x="3678314" y="1527175"/>
            <a:ext cx="216024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pt-BR" sz="2000" b="1" dirty="0">
                <a:solidFill>
                  <a:srgbClr val="FFFFFF"/>
                </a:solidFill>
                <a:latin typeface="Arial" pitchFamily="34" charset="0"/>
              </a:rPr>
              <a:t>Criacionistas</a:t>
            </a:r>
          </a:p>
        </p:txBody>
      </p:sp>
      <p:sp>
        <p:nvSpPr>
          <p:cNvPr id="14" name="Oval Callout 13"/>
          <p:cNvSpPr/>
          <p:nvPr/>
        </p:nvSpPr>
        <p:spPr>
          <a:xfrm rot="6160093">
            <a:off x="7290371" y="1793213"/>
            <a:ext cx="1558241" cy="1505325"/>
          </a:xfrm>
          <a:prstGeom prst="wedgeEllipseCallout">
            <a:avLst>
              <a:gd name="adj1" fmla="val 136518"/>
              <a:gd name="adj2" fmla="val 103553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1" name="TextBox 10"/>
          <p:cNvSpPr txBox="1"/>
          <p:nvPr/>
        </p:nvSpPr>
        <p:spPr>
          <a:xfrm>
            <a:off x="7267292" y="2132856"/>
            <a:ext cx="158417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000" b="1" dirty="0">
                <a:latin typeface="Arial" pitchFamily="34" charset="0"/>
                <a:cs typeface="Arial" pitchFamily="34" charset="0"/>
              </a:rPr>
              <a:t>Não são científicos</a:t>
            </a:r>
          </a:p>
        </p:txBody>
      </p:sp>
      <p:sp>
        <p:nvSpPr>
          <p:cNvPr id="15" name="Oval Callout 14"/>
          <p:cNvSpPr/>
          <p:nvPr/>
        </p:nvSpPr>
        <p:spPr>
          <a:xfrm rot="16026395" flipH="1">
            <a:off x="883403" y="852163"/>
            <a:ext cx="1329945" cy="2157485"/>
          </a:xfrm>
          <a:prstGeom prst="wedgeEllipseCallout">
            <a:avLst>
              <a:gd name="adj1" fmla="val 132261"/>
              <a:gd name="adj2" fmla="val 38444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2" name="TextBox 11"/>
          <p:cNvSpPr txBox="1"/>
          <p:nvPr/>
        </p:nvSpPr>
        <p:spPr>
          <a:xfrm>
            <a:off x="539552" y="1412776"/>
            <a:ext cx="212372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000" b="1" dirty="0">
                <a:latin typeface="Arial" pitchFamily="34" charset="0"/>
                <a:cs typeface="Arial" pitchFamily="34" charset="0"/>
              </a:rPr>
              <a:t>Não tem </a:t>
            </a:r>
            <a:r>
              <a:rPr lang="pt-BR" sz="2000" b="1" dirty="0" smtClean="0">
                <a:latin typeface="Arial" pitchFamily="34" charset="0"/>
                <a:cs typeface="Arial" pitchFamily="34" charset="0"/>
              </a:rPr>
              <a:t>um </a:t>
            </a:r>
            <a:r>
              <a:rPr lang="pt-BR" sz="2000" b="1" dirty="0">
                <a:latin typeface="Arial" pitchFamily="34" charset="0"/>
                <a:cs typeface="Arial" pitchFamily="34" charset="0"/>
              </a:rPr>
              <a:t>cientista criacionista</a:t>
            </a:r>
          </a:p>
        </p:txBody>
      </p:sp>
      <p:sp>
        <p:nvSpPr>
          <p:cNvPr id="8" name="Oval Callout 7"/>
          <p:cNvSpPr/>
          <p:nvPr/>
        </p:nvSpPr>
        <p:spPr>
          <a:xfrm rot="6160093">
            <a:off x="5385034" y="3581031"/>
            <a:ext cx="1245972" cy="1352122"/>
          </a:xfrm>
          <a:prstGeom prst="wedgeEllipseCallout">
            <a:avLst>
              <a:gd name="adj1" fmla="val -53527"/>
              <a:gd name="adj2" fmla="val 111547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9" name="TextBox 8"/>
          <p:cNvSpPr txBox="1"/>
          <p:nvPr/>
        </p:nvSpPr>
        <p:spPr>
          <a:xfrm>
            <a:off x="5364088" y="3861048"/>
            <a:ext cx="129614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000" b="1" dirty="0">
                <a:latin typeface="Arial" pitchFamily="34" charset="0"/>
                <a:cs typeface="Arial" pitchFamily="34" charset="0"/>
              </a:rPr>
              <a:t>São fixistas</a:t>
            </a:r>
          </a:p>
        </p:txBody>
      </p:sp>
      <p:sp>
        <p:nvSpPr>
          <p:cNvPr id="13" name="Oval Callout 12"/>
          <p:cNvSpPr/>
          <p:nvPr/>
        </p:nvSpPr>
        <p:spPr>
          <a:xfrm rot="16026395" flipH="1">
            <a:off x="1995028" y="2991407"/>
            <a:ext cx="934911" cy="1352122"/>
          </a:xfrm>
          <a:prstGeom prst="wedgeEllipseCallout">
            <a:avLst>
              <a:gd name="adj1" fmla="val -31080"/>
              <a:gd name="adj2" fmla="val 154665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0" name="TextBox 9"/>
          <p:cNvSpPr txBox="1"/>
          <p:nvPr/>
        </p:nvSpPr>
        <p:spPr>
          <a:xfrm>
            <a:off x="1403648" y="3284984"/>
            <a:ext cx="212372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000" b="1" dirty="0">
                <a:latin typeface="Arial" pitchFamily="34" charset="0"/>
                <a:cs typeface="Arial" pitchFamily="34" charset="0"/>
              </a:rPr>
              <a:t>Menor é simples</a:t>
            </a: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42" name="AutoShape 2" descr="data:image/jpeg;base64,/9j/4AAQSkZJRgABAQAAAQABAAD/2wCEAAkGBhQSEBUUEhQVFRQVFBQVFRcUFBQUFRQUFBQVFBUUFhUXHCYeFxkmHBUUHy8gJCcpLCwsFR4xNTAqNSYsLCkBCQoKDgwOFw8PGikkHBwpKSksKSwpKSkpKSwsLCwpKSkpKSwpLCwsKSwpKSksLCkpLCkpKSksLCksKSwsKSkpKf/AABEIAKABPAMBIgACEQEDEQH/xAAcAAABBQEBAQAAAAAAAAAAAAAAAQIEBQYDBwj/xABEEAACAQIEAgcECAQEBAcAAAABAhEAAwQSITEFQQYTIlFhcYEHMpGhFCNCUoKxwdFicpLwFTNj4RZDU6JEc5OywuLx/8QAGgEBAAMBAQEAAAAAAAAAAAAAAAECAwQFBv/EACYRAAICAgIDAAEEAwAAAAAAAAABAhEDEiExE0FRYQQiQlIUMjP/2gAMAwEAAhEDEQA/ALwUUUV7J5wUURRQBRRRQC0UUUAUUUUAopIoooApaKKASiloioAlFFLQCUUtJUgKWkpagBRRRUgSlNFFQSFJSzSUIFooFFAFFFFAFFApaASlopRQCRUROLWGYqt60WBII6xJBG4iahdLON/RcMzD/MbsW/5iNW9Br8O+vJcEFa4ouTlJ7WsQDzkg+e1VlKjWENlZ7kF58qSK8w6MWj9PtorMFFwmA8gqilyCV7Le75V6hUxlaKTjqMpKKWpICiiigClFIKWgCiiigCiiigCloFJQC0UUUAURRRQBNFFFAEUUUTQBRRRQBRFBpKAWiiigAUGiigCiiigCiiloAmiiigClFJWZ6eccNqyLNv8Azb+mm4tkwfVj2R61DaStkpW6RiOmPHvpWIJU/Vp2bfiJ1b1PyAqmtitLY4AoUhUS4RKs7u6guNGW0E+yDpmO5BqqxuB6ttAQDyOpUjcSN9wQeYNcMf1EckmkdzxuKNN7OcPOIuP9y1Hq7AfkGrf1k/Z1h4s3X+9cVfRFn83rWCu2HRxzf7htJRRVigtFJS0AoopKBQC0UqrOgEnwEmuv0K59x/6WFRaJo40V2ODcCSjx/Ka5ERvI89KWhQgoiiaKkgWikooBaKKSgFoooFAFFFFAFFFAoApKWkmgFoomigCiiigCiiigClFJS0ACnU0UtAc8TiVtozuYVAWY+AryRuLtiMd17/eZwPui2jMijyyj1mtJ7SeO+7hkPc92Piif/I/hrFcLP1y+OZf6lZf1rnzu4tHThjXJvEtZUVfuqB8BqfzNU/SCx2Z8vkdPkxqZibvVKXUFkInKNcrMNCO5SYkcuW9VlzDOthusme4mdYMzqdZrxP08KkpX7O/I7VG36GWMuCtfxF3+LsB8lFXdRuHYbq7NpPuW0X1CifnNSK+iXR5D5YyiligCpAUCiKBUAK43eJWrdy2t0v8AWGAtsKzkDVj2iAqgSSxMAAnlVnwvhL33yroo95jso/U+FaxOhmEks2HtuxXIzOM5K8xr3843rDLmUePZrjx3yYe17beHWQVtWMRAnUJaGaOcm5Jnxqwt+17CXLotvbupNzqyzC2UQ7guQ8hfGOR7q16dHsKgAXD2VA1AFpBB2mIqHiujWFuCLmGsNOhPVID/AFAA1xL6dBZMwHpVda4hau6D3iCcjKVeA2Uko2sSInxHeKlWrCogRR2VUKASW7IEAEtJOnfVUMCbbrkYLaRcq2xbkhCsFesmYkIwA2ymZkZbohnW7h7Z3Rf6RXBuGWT9gekj8qdiBO361V4ixelil2NyAwBAkKQNpjMrDyuNzArVNmdInXeCWjtI5b1xbo8vJyPQGo2bEDZkInmOWZu6NcrL/wCmfvad8HiLsHrQAdPd1Gqief3g3pHjVtpL2RSOb9HW+y4PmCKiXeEXV+zPkQan3uLOhIFpn0kFTucrGI5GVUb/APMB5Gk/4iWdUuDXcqIgsADvt2kPk/gYt5JEOCKdkI0II89KSKvsPxC3eBjWIkMpBGZQw0Pn8QRyNcrvD7bbaeX7VdZCjgU0UVOu8LYbEH5Goj2yu4I860UkytDKSnUsVIGUtOiiKgUNop0UtLFDKKfFEVNihlFOiiKWRQgFLFFKDSxQgFReL8TXDWHvPByjsg/bc+4nx1PgDU22pYgASSYAG5J5V5n7SOPdbf6hDNuwSpI2e7s7eIHujyPfVWy8Y2zJ4zEtcdncyzEsxPMkyabZcqwYbggjzGoplOArJ8nT0b3CMHtDmsRH8MaD+krXK9hixt2iZz3EUd+Uui6+ME/Cq3gGO7OWCY0IXVsokhlHMiSCO4juq64OxuY60CIyhrhB3AVGyZhyJLTH8teVjwtZq9WdE5rSzcuNabFLNE17h5gwLRFJNFQBYqfwjhDYh4Gij3m7h3DvNQsPZLsqruxCjzJivSOHYBbNsIuw3PMnmT41hmyaLjs0hHYdgsEtpAiCAPn4nvNdXamYi8AN6o+KdI1tBS0w11LWkaG4SATJGkjz1riSb5Onotbj1wa5WeHS62XVIcFsTcwokLAuW1LEntaKQpjn4VFPTSyUDywBsvf1Qz1dtsjaCe1PKtFEpZbY3iBQk/WMc6qqqqlYYaFpiBo0kkdwnQHnexMwZgEfA91Vdzj1tmyhyGzpakBh2ridaqyQQQV110HnUX/HrJRctxYyownMOy79Wp7QnVgRrrNaKJVstrl0jnVP0jxdxMObtsnNYZb2UEgXUtmbtto3BTN6gGuw4mjGFdSe3oCCewcr6eB0NcBikJgxtBG0gggiOdXogkYvj6W2XsPcR7D37ZQibgtKtx7ag/b6ts411gjlWYsdMsRky5Wdy7ornD9k3LhW7gRNtoK3bRiYBBZTqAZ5YTgmLtpbVcVacYYq+GVrMZXTQI7L2mQ22dCJ+0O6nYHo9eW0bTXLfasNazJnGR7V7r8HcUEf8tmdd/dC1FMcF3hOmmHdGuNctpbVlWZu5wzzkDWzaBHuuJBZZRhOlW9ni1l2KrdtlgpYqHWcoAYtE+7DAztBnasXdw+LysyKlq91txreV0dUXErnuZS2wTEIl1dJHWGNjVfguGvN2MPdUG23Um8Fa4GtA3bas6fZcnE2SBAK3bfhTkcHpltlIDKVIfYqVIYanQj3ufzp+WvKrrIo6nqT2B1ttrtq4jYW23V2mvuLTBbrdWUcOuVs1pi4zCt70b4+MRhkcsGYZrbsNAz2zlzgcgwyv+OpBdZaU2Ad9aYuKFdVxAqOSCP/AIMpPMeVI3R9eTH5VMF8U4X6naQ1RWNwBuTD1Bri3BbngfWrwXqd1tPJIjRGbbht0fYPpBri+HYbqw9DWr62lD1byv4RoY80VsYU7j5TXB+H2m3UfCKnyjxmVorQPwa390+jfua5HgSnYuPgat5IldGUlLVu3R/uf4qaa3R547LITyzSBPjGsVbyRI0ZmelHG/oeFNwGL1zNbsd4kRcvfhB0/iYV4wxr1LpD7NMfiLpe5esOYhQDcVUUbKgymB/ZrOYr2V49NrSv/wCXcQn4MQazckdEVSMeBXRFqwxPRnFW/wDMw19Y77VyPjEVEVYMc6iyTtaMagwRz2+dbD2eWJu3XPJAs+LtJ/8AZWSVa3/s+sRh3b712PRFH6s1WilZSb/aaeiiiK2MDmKfatliFAkkgADmTTFFabgvCzatm64OdtFEe6O89xP5VSc9UTGNsqbtg4a7bOYMwIJEbRuAZ184q3fppI0EVRcSZjdJO3KqzFKR2htz/eufJG1sbQdOjQYjpEWBqKeJTVCLs08XayUkaNMuDiZ7t52G8RPn41wfIRBVYysvuj3W95fI8xzqB11D3CRuR4jetE0UokJbQnMFGpRxKwQyLlVo3kDTXyrm2AtxGQAZQsCRCq/WKPINrTRdnn/fOl6yrEUKmHRWzAQZuHc73WDPp4kA1GawC4uGcynTXTWVPyPyrozt3/IVEOE1nM28xnbKTM+7MR4RUkDDh7RLfW5SWuTquhe4t1vnb/OuwwJkMt0kSG0JII643uR2glfL4VxODWZg6yTDuN99AY9K6JZjYtpyLkj50sDfo98LAumcsSZ3FtlnWftFT6U8XL4YdpSJ7h7vWT3fcMeldOsNOa9rU2KFOOuC2p3uQJA2LdmduVd8JjDA0gkCR3GNvlHpUS9iRIISd51CnWNp351Iw6yAduZGh79J9amyKLK1izHzrnh+ktsge8JiJXvFk8j/AK6fA+szBYNmGik+hp72VBhlEz9pfLvHgvwHdUWBtrjFtkLBuyoUsSCIDAFZkeNSjiwJkgZQC0kdkGYJ7hofgajnA28rLkWGEMAIBAmAY86W9gVfPmB+sTI+p1UZo8j221/aoBIe/pM6CdjG0jka6JfI0n++VQhhAqMqzDMzd+twyY8JNcl4Y4stbUvJzQwBlS5LAiO4nvqOCS2+kUn0qqtuF4mZBcjMTGRtjddo1B2Vgv4BUe3gcaCMyT7maQo5WQ0Ex/rH1HhTgcl99MpTj4qhs4fGGJsrPZntoNYtZvtnvu/0j1l2OF4lh2rYU6fbzcgTqByMj0pwTyWq44EU4Y8VCs8Ev8yo9Sf2ro3Cimtx4B07NsuZ/lUzHjsKq6HJOGKBo68VnOK9JMJhTF18QSfuWVg+RJj51YdDON4TiJui0L4NopIuFBmDzDDJOkqRVHJIskyxOIppxoFW7cMw6e9A/muH9TUe7jsBb958OPNkP71XdfCdWVh4mBz/AEpt0peHbtLc/mtC5+amph6ccPTa6n4EJ/IVDxXtUwajTrG8kgH4mm/4J1/JAv8AQbDXf/BKD3qnVT8IrphegrW0CWV6tQScrMGEkydfe+ZquxXtzw6+5ZuE/wARC/kDVaPbfeuz1GFBAMEnrGjzgQPWiyyXQcE+zW2uhl0+86L5Zm/QVKHQj/V/7P8A7V53i/azj4MdRb30LWy3kFLST6VwTp/j31GJH4LVxgPCRZip8s37I8cTV8JxaWrge4heNgCBB74O/lWpw/SbDH7T2/NWj5SorFUl24qqWdgqjdmIVR5k10zxKXLMYza4PQVvWru120/qs/8AaQflXK/0eRhqgPkf3H6155gOJYe+Stq9buMJJVGDPA3IQwzD+UGp63riCbVwAHY5nAPwMfKsVjf8ZF9vqKvpBwyLj/Q7guhPfRVLNb0k6iQ48tqy7cUujdo/CP2rWnpZicAwY2bdy3l2RogMQcwA2OnMVX4/ppgcaSThLyXOb2Qra/xKNG89D41jKNOjVO0Z5uMXR9s/Bf2oTjdz7/yX9qbxpRatG4FYAEAZ1yEz/CTPKqI8TnKUWQdyB2QdTBnY6UtoVZpBx273j+kU8dILn8Pw/wB6quHv1qkxBBgg6V3ODb+9anYrqWA6RPzVfn+9PHSM80+Df7VUtaYcq5FjVtxRejpCvNW+INPHHrfPMPQfoaz00lTsRRpl4zbJ96PNT+1dRxG2dA6/GPzrLCnq0bU2FGyt5D9tJ8GWtlwCzZVM2a0bkErmZSB3c68cD0vXkbE1ZyTVEJHsOG6SuDLXgPAhIHl3VP8A+L7Q9+/bHqv714U15juTTC5rJtfC6R7fe6e4QMqjELqdTl0UQTM5TOoAjxqpv+1TDK1wl7nVogZTlGa4+uYbdgABd95O0QfJ+rP/AO0ow/eaqWPoE4snYmIkdowRuDpFMOIPM/Fm/U14d/it0ADrbhAAAHWOAAAAAADtAqNex7HciP4pY/8AcataK0z3G9xW0sZrlscu0yefPyqNd6V4VN8RZHk6fpXhY4pZQnMwiNhlzE/hExHKoV7iiFyUBCzpmEAbfL0psKPfG6cYSCeulQMxMNlAHMsRA7vGazg9sWCNzIjhdYDXUcJr3ssx5kRXlHSfGOMLZUn/ADi91oOhCO1pB5DK5/FWVtWyzADckAVDlQ1Ppa/xi5cBAulSADACxDCVYFdGUjUMDBrPcXOIgkPnHODB+HP41nei+Ia1hLf1guKrRbYBl+quZ81vtawtxGIkfaNTX49rXXBpoxkuSgxzFic0zzneoNh3tz1bumaM2VisxMAx51Z8ZxQeWiDPLuPKs5d4tDgbHeSPhEiDWGQ1gWai45GrHMYBYmCfMmKm8PwEuA921J2UOrFjrpI0Hluarbl1rkZ2Zu7MSwGnIHamNliD/fwrK0WdmytYdQwGURl10J7XcJrlxjAZ7f1aqHBnVEOYaAgFhoah8A4qXi3cPa2tsYUvOykfe7jz899Na4aftGPLU1rzLiKK9dnnDSCQ4MzzWCPQAQPCouK4eGGvxFej8Z6J274BBKXBHajMGX7rLp6EVFw3QO2o7V243kqqJ79ZNPDIjyRPPcFNrssdOUCT+1ei9B+PYa1h3W6yhjdLDNAJXq7YnfvB+Fc8J0LCXgz9XetayrqQRoYMagmY51oreBtqIW3bA7gigflVo4WQ8iR0Feae1DijG8LIJCIqmORZhJPnBA9K9LFYv2idF2uqMTbEgAJdgTlI91j4EaT3g1tmvUpi7PMcGW6wFGKsCGDCQVgzmBGoI8K9jXjrKim5lLvbDsV9wuDlZ1Hc0BvxV5JgUu27y9WuZ5hVyi4LmbTJkOjgzEVu8biWdgGKsyoFYp7mcks+XvUElQeeWedcmOWptJWd+NdJurtG6wzsxK21aYMRmZo3UEgRzM8hrl8L7R8Wjb2mT/pmzaCR3DIqsvmpBqR00wrdTh3A7PVsD/Mt64G/MH1FZTBsouKX93MJ0zad8c/LnScm2TFJI9jTHWcdhVJDG1cnssxz27lv3rZcRmIlWDc1YSNxWY4xwe3ZtEWixjM/JjylSVA0gb+POu+AxR+jkC4jjroDoMqtFpcxiBtmQbDYU7DMLq3UzDMqs7aqCFto7sDO05fzrS1Jc9lKaZTYPH3bSghiFYyVIUkHug+XKrnhXE7t1wiqrlu8FY7yWnQaVm8TcW4CEdWI1gHUeI/2rd+zx5wzzbCsLmVmE/WAKCJkmIk6DTWY1rOEdpUWlLWNk2/whwpIUPA2RiCe+Mw1+IrMrxC0zZXt3Q+cqAqg/ahRGac0EaRXoM1B4hwW1eIZ1hwQQ66NptJ5+tbywf1Mo5fpkhbszBZkPdcVkI+IqY3CMu/zkfmK111Q2jAMO5gCPgaUgc9qj/H/ACT5fwYnE4IBZZlUDmSB+dVWIAn6u7aJgmGIA/qB0q46UcIu25ZGL2juGAcp4NIOncfjrrWJfiDLbbs2+2VEgHNlmds0DXLyrnknF0zZNPovLVpmESub/TuBo/en2cFeBOaTOwygR51A4ZxRbSgohJIg9rXv2iMv971ZW+mCzDIw9Z/Kq7MmkOOFbvFMfBMPGpVnjtsyQ5MnSSABoBHbidR865YjHAgsisYJmM0SNTJGnrtS38IpfSKyN/F86VR3k/E1XN0hzlRbLSeQzNMnQAEnXwrhjOPXFuNbYGVYqVdIYFSRDDkdNqmwWV1ZJyk/E1V4jhUvLFiDOhJ+VcRxyTraB8mI/I1Z8M+vL9WINu2zkMyZiqjMxCk6gQZiT4VAKXEcMyGNQpIg7ZZ5N+9PQRoViPGZ8RU3B37lyGe2erZiswSsaBtRzFWHSXgL4QL1imCSEaR2tpWN5EgzzHlVqYs7Jw36dgAlsDr8IXOQDtPh3IfOo+0VfPmjk4NYu5hHttInQiGGkGdPIzWjwuHv2lt4hM9sMZt3UJEMO5wdDvp4Huq4/wCLL51coW/6i2rFu8fHrlt558ZmoZKEw926ti3bugK4glAuXqkUEW0YcnOZ2I5ZlnWRTgxPLzrlhXLnsW3ck/ZLN6kwdasbXCMW/u2Ag+9dugD+mM3yrSO3oo69kHFXQqyd+Q7z61R4jAhl7Sj0ra2+g7sZvXlnnkUt6AtED0qzwvQ3Dpvnf+ZoHwUCr+Ocuyu8UeW2L5Vobbbnp8TWgwvCrtwdi27DwUx8dq9CwvB7NrVLSA/eygt/W0n51LLTV1g+so8vwwmH6GX297Ig/ibX4JNbXDWmCKHYMwADMBGY98V2pK2jBR6M5TbFoooq5UKKKKkDa6W7hUypIMRp3HcHvHgaZRUPkEPFcKVyT7mbRuqt2LRYcwWt2wxHhNRV6L2h3/IVbUVTxx+F95fSvu9H7L2GsuGyE5lOhZHICllmJBAAIkTAMgjXC4/2ZBHnriUnZLF5nju7Si3P4/jXpVKDVZYYsssjRgDwtwqpbtlUQZUXcgSWJYwMzEkknx2AAAw9jFMj3ECEtc+rK65s0lSIGpJJIivdyaijhdnreu6q31u/WZFzz35u/wAd6yeB+mWWX8Hj/Q7CrdxtlCmabksJ7PVhSXmNdhvNey4fDLbUKihVGwUQNaS1hEViyois3vMqKrN5sBJrtWuPHoUnLYSiligitTMBRRFLFCSFiiU6y5euKMOqBiuSIyjtZ21LqdOzGsxrscRx2/g8VhL93CCLloo9wEG2erLgF1SYOpXb9ROu6W8Pe/gb9u2JdkBUDdijq+UeJCkDxivGjw69btszK9tW7BzBk6ztBsgBjNBUN3DKOcVzZpU6o2xq+T0HoGuExNkhkBxCxnkZOwOwpt5I7MATOuYkmZFT8f7PrTmbblRPusM0DnDb/Gay3suVUxDXLly3bXqzbUO6q1x3ZSAqkyYynXvIHOvVYqccYzjyiJNxfDMafZyonJfO/wBu2PzVv0qHifZ7dIIDWmBEbsp+a/rW+FYf2l9JL2HNm3Yc28ys7MujGGChZ5DQnTvFJ44RVhSk3RX9IOjX0exhBYtul/NNx7ee79YBbAMiftagD7xiq3i/AWv4ZcbbbrHID4tZUsrt2zdhfdUg6rGkTttC4106xGItWULFGtas6Eq1y4D2XOWMsADbnJ7o7dHun13CottUttbDM75gS9wse12p00AGx8d4rG4N16NFskV/DcEty5bUbvcRNzu7Ba9X4l0SwuILRbXrBIzJcZWDHQByCx5R2gTE1zxfRzDJZuXsNYRbosvcssuaQ4tlrbKJgNsR4149w3i93DszWXKM6MjERJV99+fOdwdan/lw/ZH+/RfDjN7B/SLS3QC9hFHUXMyK5uWyYK6KwTrFnlmqrwvH3GGvWX+sW5lK5iSbNxWBNxJmCVzKdpnwqrt3SsxzBB22IgjWuqYuLZTKvaYEtHb0GizOizrAG/kKx2ZpSNd7LjnvXrDjNZuWSzofdzI6ZW8D2iJGuvhXpGH4JYt+5Ztg95XMfi0mvGOD9Jb+G0sMqSZYhFJeDorkgkqO4QPXWvbOHY3rbNu7EdZbR47sygkfOurC01RjkXNkidI+XKkigmia6TLgWKIps0TQgWkoooAopKWhATRNFJQC0lFFAAooomhIs0TSTRNALNE0k0TQCzRNFFALNE02igHZqJptFAOzUTTaKAdNeQ+0x3/xF88wEtdXPJMgOnhmz+s167NR8Vw61dKm5at3Cvul0Vius6Eis8kN1RaEtWeFY/htywwW6pUsiXBMao65lP8AexBG4r3PhDP9Gs9bPWdTbzzvmyCZ8e/xrtfwyOQXRHK6qXRWKn+EkaV0JquPFo2TOews1U9IujFnGqou5gUJKshAYBozKZBBBgfDzq1orVpPhlE6PPeJeyibw+j3VWyQobrCzOpAAYiBDTBPLUxtFSeIeyu214Gzd6u0QoZGBd9AAxVpgzE6xBPdpW5miaz8MC+8hbfZgDQAADwA0A+AFU3EOh+Euo6myiG5qXtqFcMDIIPLXcbGriia0cU+yibRneHdAsNaw9yywNzrSCztlFwZdVyEDsgHXxkzNUuO9k9ssvU3mRYh+sUXGJk9pSMoGnKOW9byaKo8UX6LKcjJ8Y9nFi86MjGzlRUYKitnCDKGOoh4Gp1neO/UYewqIqIIVFVVHcqgKPkBT5oqyil0Q22KTSUUtWKiUUGihIUUUUAUUUUAUURRQBRQKJoD/9k="/>
          <p:cNvSpPr>
            <a:spLocks noChangeAspect="1" noChangeArrowheads="1"/>
          </p:cNvSpPr>
          <p:nvPr/>
        </p:nvSpPr>
        <p:spPr bwMode="auto">
          <a:xfrm>
            <a:off x="155575" y="-731838"/>
            <a:ext cx="3009900" cy="1524001"/>
          </a:xfrm>
          <a:prstGeom prst="rect">
            <a:avLst/>
          </a:prstGeom>
          <a:noFill/>
        </p:spPr>
        <p:txBody>
          <a:bodyPr/>
          <a:lstStyle/>
          <a:p>
            <a:pPr algn="l" fontAlgn="auto">
              <a:spcBef>
                <a:spcPts val="0"/>
              </a:spcBef>
              <a:spcAft>
                <a:spcPts val="0"/>
              </a:spcAft>
              <a:defRPr/>
            </a:pPr>
            <a:endParaRPr lang="pt-BR">
              <a:solidFill>
                <a:prstClr val="black"/>
              </a:solidFill>
              <a:latin typeface="Calibri"/>
              <a:cs typeface="+mn-cs"/>
            </a:endParaRPr>
          </a:p>
        </p:txBody>
      </p:sp>
      <p:sp>
        <p:nvSpPr>
          <p:cNvPr id="215044" name="AutoShape 4" descr="data:image/jpeg;base64,/9j/4AAQSkZJRgABAQAAAQABAAD/2wCEAAkGBhQSEBUUEhQVFRQVFBQVFRcUFBQUFRQUFBQVFBUUFhUXHCYeFxkmHBUUHy8gJCcpLCwsFR4xNTAqNSYsLCkBCQoKDgwOFw8PGikkHBwpKSksKSwpKSkpKSwsLCwpKSkpKSwpLCwsKSwpKSksLCkpLCkpKSksLCksKSwsKSkpKf/AABEIAKABPAMBIgACEQEDEQH/xAAcAAABBQEBAQAAAAAAAAAAAAAAAQIEBQYDBwj/xABEEAACAQIEAgcECAQEBAcAAAABAhEAAwQSITEFQQYTIlFhcYEHMpGhFCNCUoKxwdFicpLwFTNj4RZDU6JEc5OywuLx/8QAGgEBAAMBAQEAAAAAAAAAAAAAAAECAwQFBv/EACYRAAICAgIDAAEEAwAAAAAAAAABAhEDEiExE0FRYQQiQlIUMjP/2gAMAwEAAhEDEQA/ALwUUUV7J5wUURRQBRRRQC0UUUAUUUUAopIoooApaKKASiloioAlFFLQCUUtJUgKWkpagBRRRUgSlNFFQSFJSzSUIFooFFAFFFFAFFApaASlopRQCRUROLWGYqt60WBII6xJBG4iahdLON/RcMzD/MbsW/5iNW9Br8O+vJcEFa4ouTlJ7WsQDzkg+e1VlKjWENlZ7kF58qSK8w6MWj9PtorMFFwmA8gqilyCV7Le75V6hUxlaKTjqMpKKWpICiiigClFIKWgCiiigCiiigCloFJQC0UUUAURRRQBNFFFAEUUUTQBRRRQBRFBpKAWiiigAUGiigCiiigCiiloAmiiigClFJWZ6eccNqyLNv8Azb+mm4tkwfVj2R61DaStkpW6RiOmPHvpWIJU/Vp2bfiJ1b1PyAqmtitLY4AoUhUS4RKs7u6guNGW0E+yDpmO5BqqxuB6ttAQDyOpUjcSN9wQeYNcMf1EckmkdzxuKNN7OcPOIuP9y1Hq7AfkGrf1k/Z1h4s3X+9cVfRFn83rWCu2HRxzf7htJRRVigtFJS0AoopKBQC0UqrOgEnwEmuv0K59x/6WFRaJo40V2ODcCSjx/Ka5ERvI89KWhQgoiiaKkgWikooBaKKSgFoooFAFFFFAFFFAoApKWkmgFoomigCiiigCiiigClFJS0ACnU0UtAc8TiVtozuYVAWY+AryRuLtiMd17/eZwPui2jMijyyj1mtJ7SeO+7hkPc92Piif/I/hrFcLP1y+OZf6lZf1rnzu4tHThjXJvEtZUVfuqB8BqfzNU/SCx2Z8vkdPkxqZibvVKXUFkInKNcrMNCO5SYkcuW9VlzDOthusme4mdYMzqdZrxP08KkpX7O/I7VG36GWMuCtfxF3+LsB8lFXdRuHYbq7NpPuW0X1CifnNSK+iXR5D5YyiligCpAUCiKBUAK43eJWrdy2t0v8AWGAtsKzkDVj2iAqgSSxMAAnlVnwvhL33yroo95jso/U+FaxOhmEks2HtuxXIzOM5K8xr3843rDLmUePZrjx3yYe17beHWQVtWMRAnUJaGaOcm5Jnxqwt+17CXLotvbupNzqyzC2UQ7guQ8hfGOR7q16dHsKgAXD2VA1AFpBB2mIqHiujWFuCLmGsNOhPVID/AFAA1xL6dBZMwHpVda4hau6D3iCcjKVeA2Uko2sSInxHeKlWrCogRR2VUKASW7IEAEtJOnfVUMCbbrkYLaRcq2xbkhCsFesmYkIwA2ymZkZbohnW7h7Z3Rf6RXBuGWT9gekj8qdiBO361V4ixelil2NyAwBAkKQNpjMrDyuNzArVNmdInXeCWjtI5b1xbo8vJyPQGo2bEDZkInmOWZu6NcrL/wCmfvad8HiLsHrQAdPd1Gqief3g3pHjVtpL2RSOb9HW+y4PmCKiXeEXV+zPkQan3uLOhIFpn0kFTucrGI5GVUb/APMB5Gk/4iWdUuDXcqIgsADvt2kPk/gYt5JEOCKdkI0II89KSKvsPxC3eBjWIkMpBGZQw0Pn8QRyNcrvD7bbaeX7VdZCjgU0UVOu8LYbEH5Goj2yu4I860UkytDKSnUsVIGUtOiiKgUNop0UtLFDKKfFEVNihlFOiiKWRQgFLFFKDSxQgFReL8TXDWHvPByjsg/bc+4nx1PgDU22pYgASSYAG5J5V5n7SOPdbf6hDNuwSpI2e7s7eIHujyPfVWy8Y2zJ4zEtcdncyzEsxPMkyabZcqwYbggjzGoplOArJ8nT0b3CMHtDmsRH8MaD+krXK9hixt2iZz3EUd+Uui6+ME/Cq3gGO7OWCY0IXVsokhlHMiSCO4juq64OxuY60CIyhrhB3AVGyZhyJLTH8teVjwtZq9WdE5rSzcuNabFLNE17h5gwLRFJNFQBYqfwjhDYh4Gij3m7h3DvNQsPZLsqruxCjzJivSOHYBbNsIuw3PMnmT41hmyaLjs0hHYdgsEtpAiCAPn4nvNdXamYi8AN6o+KdI1tBS0w11LWkaG4SATJGkjz1riSb5Onotbj1wa5WeHS62XVIcFsTcwokLAuW1LEntaKQpjn4VFPTSyUDywBsvf1Qz1dtsjaCe1PKtFEpZbY3iBQk/WMc6qqqqlYYaFpiBo0kkdwnQHnexMwZgEfA91Vdzj1tmyhyGzpakBh2ridaqyQQQV110HnUX/HrJRctxYyownMOy79Wp7QnVgRrrNaKJVstrl0jnVP0jxdxMObtsnNYZb2UEgXUtmbtto3BTN6gGuw4mjGFdSe3oCCewcr6eB0NcBikJgxtBG0gggiOdXogkYvj6W2XsPcR7D37ZQibgtKtx7ag/b6ts411gjlWYsdMsRky5Wdy7ornD9k3LhW7gRNtoK3bRiYBBZTqAZ5YTgmLtpbVcVacYYq+GVrMZXTQI7L2mQ22dCJ+0O6nYHo9eW0bTXLfasNazJnGR7V7r8HcUEf8tmdd/dC1FMcF3hOmmHdGuNctpbVlWZu5wzzkDWzaBHuuJBZZRhOlW9ni1l2KrdtlgpYqHWcoAYtE+7DAztBnasXdw+LysyKlq91txreV0dUXErnuZS2wTEIl1dJHWGNjVfguGvN2MPdUG23Um8Fa4GtA3bas6fZcnE2SBAK3bfhTkcHpltlIDKVIfYqVIYanQj3ufzp+WvKrrIo6nqT2B1ttrtq4jYW23V2mvuLTBbrdWUcOuVs1pi4zCt70b4+MRhkcsGYZrbsNAz2zlzgcgwyv+OpBdZaU2Ad9aYuKFdVxAqOSCP/AIMpPMeVI3R9eTH5VMF8U4X6naQ1RWNwBuTD1Bri3BbngfWrwXqd1tPJIjRGbbht0fYPpBri+HYbqw9DWr62lD1byv4RoY80VsYU7j5TXB+H2m3UfCKnyjxmVorQPwa390+jfua5HgSnYuPgat5IldGUlLVu3R/uf4qaa3R547LITyzSBPjGsVbyRI0ZmelHG/oeFNwGL1zNbsd4kRcvfhB0/iYV4wxr1LpD7NMfiLpe5esOYhQDcVUUbKgymB/ZrOYr2V49NrSv/wCXcQn4MQazckdEVSMeBXRFqwxPRnFW/wDMw19Y77VyPjEVEVYMc6iyTtaMagwRz2+dbD2eWJu3XPJAs+LtJ/8AZWSVa3/s+sRh3b712PRFH6s1WilZSb/aaeiiiK2MDmKfatliFAkkgADmTTFFabgvCzatm64OdtFEe6O89xP5VSc9UTGNsqbtg4a7bOYMwIJEbRuAZ184q3fppI0EVRcSZjdJO3KqzFKR2htz/eufJG1sbQdOjQYjpEWBqKeJTVCLs08XayUkaNMuDiZ7t52G8RPn41wfIRBVYysvuj3W95fI8xzqB11D3CRuR4jetE0UokJbQnMFGpRxKwQyLlVo3kDTXyrm2AtxGQAZQsCRCq/WKPINrTRdnn/fOl6yrEUKmHRWzAQZuHc73WDPp4kA1GawC4uGcynTXTWVPyPyrozt3/IVEOE1nM28xnbKTM+7MR4RUkDDh7RLfW5SWuTquhe4t1vnb/OuwwJkMt0kSG0JII643uR2glfL4VxODWZg6yTDuN99AY9K6JZjYtpyLkj50sDfo98LAumcsSZ3FtlnWftFT6U8XL4YdpSJ7h7vWT3fcMeldOsNOa9rU2KFOOuC2p3uQJA2LdmduVd8JjDA0gkCR3GNvlHpUS9iRIISd51CnWNp351Iw6yAduZGh79J9amyKLK1izHzrnh+ktsge8JiJXvFk8j/AK6fA+szBYNmGik+hp72VBhlEz9pfLvHgvwHdUWBtrjFtkLBuyoUsSCIDAFZkeNSjiwJkgZQC0kdkGYJ7hofgajnA28rLkWGEMAIBAmAY86W9gVfPmB+sTI+p1UZo8j221/aoBIe/pM6CdjG0jka6JfI0n++VQhhAqMqzDMzd+twyY8JNcl4Y4stbUvJzQwBlS5LAiO4nvqOCS2+kUn0qqtuF4mZBcjMTGRtjddo1B2Vgv4BUe3gcaCMyT7maQo5WQ0Ex/rH1HhTgcl99MpTj4qhs4fGGJsrPZntoNYtZvtnvu/0j1l2OF4lh2rYU6fbzcgTqByMj0pwTyWq44EU4Y8VCs8Ev8yo9Sf2ro3Cimtx4B07NsuZ/lUzHjsKq6HJOGKBo68VnOK9JMJhTF18QSfuWVg+RJj51YdDON4TiJui0L4NopIuFBmDzDDJOkqRVHJIskyxOIppxoFW7cMw6e9A/muH9TUe7jsBb958OPNkP71XdfCdWVh4mBz/AEpt0peHbtLc/mtC5+amph6ccPTa6n4EJ/IVDxXtUwajTrG8kgH4mm/4J1/JAv8AQbDXf/BKD3qnVT8IrphegrW0CWV6tQScrMGEkydfe+ZquxXtzw6+5ZuE/wARC/kDVaPbfeuz1GFBAMEnrGjzgQPWiyyXQcE+zW2uhl0+86L5Zm/QVKHQj/V/7P8A7V53i/azj4MdRb30LWy3kFLST6VwTp/j31GJH4LVxgPCRZip8s37I8cTV8JxaWrge4heNgCBB74O/lWpw/SbDH7T2/NWj5SorFUl24qqWdgqjdmIVR5k10zxKXLMYza4PQVvWru120/qs/8AaQflXK/0eRhqgPkf3H6155gOJYe+Stq9buMJJVGDPA3IQwzD+UGp63riCbVwAHY5nAPwMfKsVjf8ZF9vqKvpBwyLj/Q7guhPfRVLNb0k6iQ48tqy7cUujdo/CP2rWnpZicAwY2bdy3l2RogMQcwA2OnMVX4/ppgcaSThLyXOb2Qra/xKNG89D41jKNOjVO0Z5uMXR9s/Bf2oTjdz7/yX9qbxpRatG4FYAEAZ1yEz/CTPKqI8TnKUWQdyB2QdTBnY6UtoVZpBx273j+kU8dILn8Pw/wB6quHv1qkxBBgg6V3ODb+9anYrqWA6RPzVfn+9PHSM80+Df7VUtaYcq5FjVtxRejpCvNW+INPHHrfPMPQfoaz00lTsRRpl4zbJ96PNT+1dRxG2dA6/GPzrLCnq0bU2FGyt5D9tJ8GWtlwCzZVM2a0bkErmZSB3c68cD0vXkbE1ZyTVEJHsOG6SuDLXgPAhIHl3VP8A+L7Q9+/bHqv714U15juTTC5rJtfC6R7fe6e4QMqjELqdTl0UQTM5TOoAjxqpv+1TDK1wl7nVogZTlGa4+uYbdgABd95O0QfJ+rP/AO0ow/eaqWPoE4snYmIkdowRuDpFMOIPM/Fm/U14d/it0ADrbhAAAHWOAAAAAADtAqNex7HciP4pY/8AcataK0z3G9xW0sZrlscu0yefPyqNd6V4VN8RZHk6fpXhY4pZQnMwiNhlzE/hExHKoV7iiFyUBCzpmEAbfL0psKPfG6cYSCeulQMxMNlAHMsRA7vGazg9sWCNzIjhdYDXUcJr3ssx5kRXlHSfGOMLZUn/ADi91oOhCO1pB5DK5/FWVtWyzADckAVDlQ1Ppa/xi5cBAulSADACxDCVYFdGUjUMDBrPcXOIgkPnHODB+HP41nei+Ia1hLf1guKrRbYBl+quZ81vtawtxGIkfaNTX49rXXBpoxkuSgxzFic0zzneoNh3tz1bumaM2VisxMAx51Z8ZxQeWiDPLuPKs5d4tDgbHeSPhEiDWGQ1gWai45GrHMYBYmCfMmKm8PwEuA921J2UOrFjrpI0Hluarbl1rkZ2Zu7MSwGnIHamNliD/fwrK0WdmytYdQwGURl10J7XcJrlxjAZ7f1aqHBnVEOYaAgFhoah8A4qXi3cPa2tsYUvOykfe7jz899Na4aftGPLU1rzLiKK9dnnDSCQ4MzzWCPQAQPCouK4eGGvxFej8Z6J274BBKXBHajMGX7rLp6EVFw3QO2o7V243kqqJ79ZNPDIjyRPPcFNrssdOUCT+1ei9B+PYa1h3W6yhjdLDNAJXq7YnfvB+Fc8J0LCXgz9XetayrqQRoYMagmY51oreBtqIW3bA7gigflVo4WQ8iR0Feae1DijG8LIJCIqmORZhJPnBA9K9LFYv2idF2uqMTbEgAJdgTlI91j4EaT3g1tmvUpi7PMcGW6wFGKsCGDCQVgzmBGoI8K9jXjrKim5lLvbDsV9wuDlZ1Hc0BvxV5JgUu27y9WuZ5hVyi4LmbTJkOjgzEVu8biWdgGKsyoFYp7mcks+XvUElQeeWedcmOWptJWd+NdJurtG6wzsxK21aYMRmZo3UEgRzM8hrl8L7R8Wjb2mT/pmzaCR3DIqsvmpBqR00wrdTh3A7PVsD/Mt64G/MH1FZTBsouKX93MJ0zad8c/LnScm2TFJI9jTHWcdhVJDG1cnssxz27lv3rZcRmIlWDc1YSNxWY4xwe3ZtEWixjM/JjylSVA0gb+POu+AxR+jkC4jjroDoMqtFpcxiBtmQbDYU7DMLq3UzDMqs7aqCFto7sDO05fzrS1Jc9lKaZTYPH3bSghiFYyVIUkHug+XKrnhXE7t1wiqrlu8FY7yWnQaVm8TcW4CEdWI1gHUeI/2rd+zx5wzzbCsLmVmE/WAKCJkmIk6DTWY1rOEdpUWlLWNk2/whwpIUPA2RiCe+Mw1+IrMrxC0zZXt3Q+cqAqg/ahRGac0EaRXoM1B4hwW1eIZ1hwQQ66NptJ5+tbywf1Mo5fpkhbszBZkPdcVkI+IqY3CMu/zkfmK111Q2jAMO5gCPgaUgc9qj/H/ACT5fwYnE4IBZZlUDmSB+dVWIAn6u7aJgmGIA/qB0q46UcIu25ZGL2juGAcp4NIOncfjrrWJfiDLbbs2+2VEgHNlmds0DXLyrnknF0zZNPovLVpmESub/TuBo/en2cFeBOaTOwygR51A4ZxRbSgohJIg9rXv2iMv971ZW+mCzDIw9Z/Kq7MmkOOFbvFMfBMPGpVnjtsyQ5MnSSABoBHbidR865YjHAgsisYJmM0SNTJGnrtS38IpfSKyN/F86VR3k/E1XN0hzlRbLSeQzNMnQAEnXwrhjOPXFuNbYGVYqVdIYFSRDDkdNqmwWV1ZJyk/E1V4jhUvLFiDOhJ+VcRxyTraB8mI/I1Z8M+vL9WINu2zkMyZiqjMxCk6gQZiT4VAKXEcMyGNQpIg7ZZ5N+9PQRoViPGZ8RU3B37lyGe2erZiswSsaBtRzFWHSXgL4QL1imCSEaR2tpWN5EgzzHlVqYs7Jw36dgAlsDr8IXOQDtPh3IfOo+0VfPmjk4NYu5hHttInQiGGkGdPIzWjwuHv2lt4hM9sMZt3UJEMO5wdDvp4Huq4/wCLL51coW/6i2rFu8fHrlt558ZmoZKEw926ti3bugK4glAuXqkUEW0YcnOZ2I5ZlnWRTgxPLzrlhXLnsW3ck/ZLN6kwdasbXCMW/u2Ag+9dugD+mM3yrSO3oo69kHFXQqyd+Q7z61R4jAhl7Sj0ra2+g7sZvXlnnkUt6AtED0qzwvQ3Dpvnf+ZoHwUCr+Ocuyu8UeW2L5Vobbbnp8TWgwvCrtwdi27DwUx8dq9CwvB7NrVLSA/eygt/W0n51LLTV1g+so8vwwmH6GX297Ig/ibX4JNbXDWmCKHYMwADMBGY98V2pK2jBR6M5TbFoooq5UKKKKkDa6W7hUypIMRp3HcHvHgaZRUPkEPFcKVyT7mbRuqt2LRYcwWt2wxHhNRV6L2h3/IVbUVTxx+F95fSvu9H7L2GsuGyE5lOhZHICllmJBAAIkTAMgjXC4/2ZBHnriUnZLF5nju7Si3P4/jXpVKDVZYYsssjRgDwtwqpbtlUQZUXcgSWJYwMzEkknx2AAAw9jFMj3ECEtc+rK65s0lSIGpJJIivdyaijhdnreu6q31u/WZFzz35u/wAd6yeB+mWWX8Hj/Q7CrdxtlCmabksJ7PVhSXmNdhvNey4fDLbUKihVGwUQNaS1hEViyois3vMqKrN5sBJrtWuPHoUnLYSiligitTMBRRFLFCSFiiU6y5euKMOqBiuSIyjtZ21LqdOzGsxrscRx2/g8VhL93CCLloo9wEG2erLgF1SYOpXb9ROu6W8Pe/gb9u2JdkBUDdijq+UeJCkDxivGjw69btszK9tW7BzBk6ztBsgBjNBUN3DKOcVzZpU6o2xq+T0HoGuExNkhkBxCxnkZOwOwpt5I7MATOuYkmZFT8f7PrTmbblRPusM0DnDb/Gay3suVUxDXLly3bXqzbUO6q1x3ZSAqkyYynXvIHOvVYqccYzjyiJNxfDMafZyonJfO/wBu2PzVv0qHifZ7dIIDWmBEbsp+a/rW+FYf2l9JL2HNm3Yc28ys7MujGGChZ5DQnTvFJ44RVhSk3RX9IOjX0exhBYtul/NNx7ee79YBbAMiftagD7xiq3i/AWv4ZcbbbrHID4tZUsrt2zdhfdUg6rGkTttC4106xGItWULFGtas6Eq1y4D2XOWMsADbnJ7o7dHun13CottUttbDM75gS9wse12p00AGx8d4rG4N16NFskV/DcEty5bUbvcRNzu7Ba9X4l0SwuILRbXrBIzJcZWDHQByCx5R2gTE1zxfRzDJZuXsNYRbosvcssuaQ4tlrbKJgNsR4149w3i93DszWXKM6MjERJV99+fOdwdan/lw/ZH+/RfDjN7B/SLS3QC9hFHUXMyK5uWyYK6KwTrFnlmqrwvH3GGvWX+sW5lK5iSbNxWBNxJmCVzKdpnwqrt3SsxzBB22IgjWuqYuLZTKvaYEtHb0GizOizrAG/kKx2ZpSNd7LjnvXrDjNZuWSzofdzI6ZW8D2iJGuvhXpGH4JYt+5Ztg95XMfi0mvGOD9Jb+G0sMqSZYhFJeDorkgkqO4QPXWvbOHY3rbNu7EdZbR47sygkfOurC01RjkXNkidI+XKkigmia6TLgWKIps0TQgWkoooAopKWhATRNFJQC0lFFAAooomhIs0TSTRNALNE0k0TQCzRNFFALNE02igHZqJptFAOzUTTaKAdNeQ+0x3/xF88wEtdXPJMgOnhmz+s167NR8Vw61dKm5at3Cvul0Vius6Eis8kN1RaEtWeFY/htywwW6pUsiXBMao65lP8AexBG4r3PhDP9Gs9bPWdTbzzvmyCZ8e/xrtfwyOQXRHK6qXRWKn+EkaV0JquPFo2TOews1U9IujFnGqou5gUJKshAYBozKZBBBgfDzq1orVpPhlE6PPeJeyibw+j3VWyQobrCzOpAAYiBDTBPLUxtFSeIeyu214Gzd6u0QoZGBd9AAxVpgzE6xBPdpW5miaz8MC+8hbfZgDQAADwA0A+AFU3EOh+Euo6myiG5qXtqFcMDIIPLXcbGriia0cU+yibRneHdAsNaw9yywNzrSCztlFwZdVyEDsgHXxkzNUuO9k9ssvU3mRYh+sUXGJk9pSMoGnKOW9byaKo8UX6LKcjJ8Y9nFi86MjGzlRUYKitnCDKGOoh4Gp1neO/UYewqIqIIVFVVHcqgKPkBT5oqyil0Q22KTSUUtWKiUUGihIUUUUAUUUUAUURRQBRQKJoD/9k="/>
          <p:cNvSpPr>
            <a:spLocks noChangeAspect="1" noChangeArrowheads="1"/>
          </p:cNvSpPr>
          <p:nvPr/>
        </p:nvSpPr>
        <p:spPr bwMode="auto">
          <a:xfrm>
            <a:off x="155575" y="-731838"/>
            <a:ext cx="3009900" cy="1524001"/>
          </a:xfrm>
          <a:prstGeom prst="rect">
            <a:avLst/>
          </a:prstGeom>
          <a:noFill/>
        </p:spPr>
        <p:txBody>
          <a:bodyPr/>
          <a:lstStyle/>
          <a:p>
            <a:pPr algn="l" fontAlgn="auto">
              <a:spcBef>
                <a:spcPts val="0"/>
              </a:spcBef>
              <a:spcAft>
                <a:spcPts val="0"/>
              </a:spcAft>
              <a:defRPr/>
            </a:pPr>
            <a:endParaRPr lang="pt-BR">
              <a:solidFill>
                <a:prstClr val="black"/>
              </a:solidFill>
              <a:latin typeface="Calibri"/>
              <a:cs typeface="+mn-cs"/>
            </a:endParaRPr>
          </a:p>
        </p:txBody>
      </p:sp>
      <p:sp>
        <p:nvSpPr>
          <p:cNvPr id="215046" name="AutoShape 6" descr="data:image/jpeg;base64,/9j/4AAQSkZJRgABAQAAAQABAAD/2wCEAAkGBhQSEBUUEhQVFRQVFBQVFRcUFBQUFRQUFBQVFBUUFhUXHCYeFxkmHBUUHy8gJCcpLCwsFR4xNTAqNSYsLCkBCQoKDgwOFw8PGikkHBwpKSksKSwpKSkpKSwsLCwpKSkpKSwpLCwsKSwpKSksLCkpLCkpKSksLCksKSwsKSkpKf/AABEIAKABPAMBIgACEQEDEQH/xAAcAAABBQEBAQAAAAAAAAAAAAAAAQIEBQYDBwj/xABEEAACAQIEAgcECAQEBAcAAAABAhEAAwQSITEFQQYTIlFhcYEHMpGhFCNCUoKxwdFicpLwFTNj4RZDU6JEc5OywuLx/8QAGgEBAAMBAQEAAAAAAAAAAAAAAAECAwQFBv/EACYRAAICAgIDAAEEAwAAAAAAAAABAhEDEiExE0FRYQQiQlIUMjP/2gAMAwEAAhEDEQA/ALwUUUV7J5wUURRQBRRRQC0UUUAUUUUAopIoooApaKKASiloioAlFFLQCUUtJUgKWkpagBRRRUgSlNFFQSFJSzSUIFooFFAFFFFAFFApaASlopRQCRUROLWGYqt60WBII6xJBG4iahdLON/RcMzD/MbsW/5iNW9Br8O+vJcEFa4ouTlJ7WsQDzkg+e1VlKjWENlZ7kF58qSK8w6MWj9PtorMFFwmA8gqilyCV7Le75V6hUxlaKTjqMpKKWpICiiigClFIKWgCiiigCiiigCloFJQC0UUUAURRRQBNFFFAEUUUTQBRRRQBRFBpKAWiiigAUGiigCiiigCiiloAmiiigClFJWZ6eccNqyLNv8Azb+mm4tkwfVj2R61DaStkpW6RiOmPHvpWIJU/Vp2bfiJ1b1PyAqmtitLY4AoUhUS4RKs7u6guNGW0E+yDpmO5BqqxuB6ttAQDyOpUjcSN9wQeYNcMf1EckmkdzxuKNN7OcPOIuP9y1Hq7AfkGrf1k/Z1h4s3X+9cVfRFn83rWCu2HRxzf7htJRRVigtFJS0AoopKBQC0UqrOgEnwEmuv0K59x/6WFRaJo40V2ODcCSjx/Ka5ERvI89KWhQgoiiaKkgWikooBaKKSgFoooFAFFFFAFFFAoApKWkmgFoomigCiiigCiiigClFJS0ACnU0UtAc8TiVtozuYVAWY+AryRuLtiMd17/eZwPui2jMijyyj1mtJ7SeO+7hkPc92Piif/I/hrFcLP1y+OZf6lZf1rnzu4tHThjXJvEtZUVfuqB8BqfzNU/SCx2Z8vkdPkxqZibvVKXUFkInKNcrMNCO5SYkcuW9VlzDOthusme4mdYMzqdZrxP08KkpX7O/I7VG36GWMuCtfxF3+LsB8lFXdRuHYbq7NpPuW0X1CifnNSK+iXR5D5YyiligCpAUCiKBUAK43eJWrdy2t0v8AWGAtsKzkDVj2iAqgSSxMAAnlVnwvhL33yroo95jso/U+FaxOhmEks2HtuxXIzOM5K8xr3843rDLmUePZrjx3yYe17beHWQVtWMRAnUJaGaOcm5Jnxqwt+17CXLotvbupNzqyzC2UQ7guQ8hfGOR7q16dHsKgAXD2VA1AFpBB2mIqHiujWFuCLmGsNOhPVID/AFAA1xL6dBZMwHpVda4hau6D3iCcjKVeA2Uko2sSInxHeKlWrCogRR2VUKASW7IEAEtJOnfVUMCbbrkYLaRcq2xbkhCsFesmYkIwA2ymZkZbohnW7h7Z3Rf6RXBuGWT9gekj8qdiBO361V4ixelil2NyAwBAkKQNpjMrDyuNzArVNmdInXeCWjtI5b1xbo8vJyPQGo2bEDZkInmOWZu6NcrL/wCmfvad8HiLsHrQAdPd1Gqief3g3pHjVtpL2RSOb9HW+y4PmCKiXeEXV+zPkQan3uLOhIFpn0kFTucrGI5GVUb/APMB5Gk/4iWdUuDXcqIgsADvt2kPk/gYt5JEOCKdkI0II89KSKvsPxC3eBjWIkMpBGZQw0Pn8QRyNcrvD7bbaeX7VdZCjgU0UVOu8LYbEH5Goj2yu4I860UkytDKSnUsVIGUtOiiKgUNop0UtLFDKKfFEVNihlFOiiKWRQgFLFFKDSxQgFReL8TXDWHvPByjsg/bc+4nx1PgDU22pYgASSYAG5J5V5n7SOPdbf6hDNuwSpI2e7s7eIHujyPfVWy8Y2zJ4zEtcdncyzEsxPMkyabZcqwYbggjzGoplOArJ8nT0b3CMHtDmsRH8MaD+krXK9hixt2iZz3EUd+Uui6+ME/Cq3gGO7OWCY0IXVsokhlHMiSCO4juq64OxuY60CIyhrhB3AVGyZhyJLTH8teVjwtZq9WdE5rSzcuNabFLNE17h5gwLRFJNFQBYqfwjhDYh4Gij3m7h3DvNQsPZLsqruxCjzJivSOHYBbNsIuw3PMnmT41hmyaLjs0hHYdgsEtpAiCAPn4nvNdXamYi8AN6o+KdI1tBS0w11LWkaG4SATJGkjz1riSb5Onotbj1wa5WeHS62XVIcFsTcwokLAuW1LEntaKQpjn4VFPTSyUDywBsvf1Qz1dtsjaCe1PKtFEpZbY3iBQk/WMc6qqqqlYYaFpiBo0kkdwnQHnexMwZgEfA91Vdzj1tmyhyGzpakBh2ridaqyQQQV110HnUX/HrJRctxYyownMOy79Wp7QnVgRrrNaKJVstrl0jnVP0jxdxMObtsnNYZb2UEgXUtmbtto3BTN6gGuw4mjGFdSe3oCCewcr6eB0NcBikJgxtBG0gggiOdXogkYvj6W2XsPcR7D37ZQibgtKtx7ag/b6ts411gjlWYsdMsRky5Wdy7ornD9k3LhW7gRNtoK3bRiYBBZTqAZ5YTgmLtpbVcVacYYq+GVrMZXTQI7L2mQ22dCJ+0O6nYHo9eW0bTXLfasNazJnGR7V7r8HcUEf8tmdd/dC1FMcF3hOmmHdGuNctpbVlWZu5wzzkDWzaBHuuJBZZRhOlW9ni1l2KrdtlgpYqHWcoAYtE+7DAztBnasXdw+LysyKlq91txreV0dUXErnuZS2wTEIl1dJHWGNjVfguGvN2MPdUG23Um8Fa4GtA3bas6fZcnE2SBAK3bfhTkcHpltlIDKVIfYqVIYanQj3ufzp+WvKrrIo6nqT2B1ttrtq4jYW23V2mvuLTBbrdWUcOuVs1pi4zCt70b4+MRhkcsGYZrbsNAz2zlzgcgwyv+OpBdZaU2Ad9aYuKFdVxAqOSCP/AIMpPMeVI3R9eTH5VMF8U4X6naQ1RWNwBuTD1Bri3BbngfWrwXqd1tPJIjRGbbht0fYPpBri+HYbqw9DWr62lD1byv4RoY80VsYU7j5TXB+H2m3UfCKnyjxmVorQPwa390+jfua5HgSnYuPgat5IldGUlLVu3R/uf4qaa3R547LITyzSBPjGsVbyRI0ZmelHG/oeFNwGL1zNbsd4kRcvfhB0/iYV4wxr1LpD7NMfiLpe5esOYhQDcVUUbKgymB/ZrOYr2V49NrSv/wCXcQn4MQazckdEVSMeBXRFqwxPRnFW/wDMw19Y77VyPjEVEVYMc6iyTtaMagwRz2+dbD2eWJu3XPJAs+LtJ/8AZWSVa3/s+sRh3b712PRFH6s1WilZSb/aaeiiiK2MDmKfatliFAkkgADmTTFFabgvCzatm64OdtFEe6O89xP5VSc9UTGNsqbtg4a7bOYMwIJEbRuAZ184q3fppI0EVRcSZjdJO3KqzFKR2htz/eufJG1sbQdOjQYjpEWBqKeJTVCLs08XayUkaNMuDiZ7t52G8RPn41wfIRBVYysvuj3W95fI8xzqB11D3CRuR4jetE0UokJbQnMFGpRxKwQyLlVo3kDTXyrm2AtxGQAZQsCRCq/WKPINrTRdnn/fOl6yrEUKmHRWzAQZuHc73WDPp4kA1GawC4uGcynTXTWVPyPyrozt3/IVEOE1nM28xnbKTM+7MR4RUkDDh7RLfW5SWuTquhe4t1vnb/OuwwJkMt0kSG0JII643uR2glfL4VxODWZg6yTDuN99AY9K6JZjYtpyLkj50sDfo98LAumcsSZ3FtlnWftFT6U8XL4YdpSJ7h7vWT3fcMeldOsNOa9rU2KFOOuC2p3uQJA2LdmduVd8JjDA0gkCR3GNvlHpUS9iRIISd51CnWNp351Iw6yAduZGh79J9amyKLK1izHzrnh+ktsge8JiJXvFk8j/AK6fA+szBYNmGik+hp72VBhlEz9pfLvHgvwHdUWBtrjFtkLBuyoUsSCIDAFZkeNSjiwJkgZQC0kdkGYJ7hofgajnA28rLkWGEMAIBAmAY86W9gVfPmB+sTI+p1UZo8j221/aoBIe/pM6CdjG0jka6JfI0n++VQhhAqMqzDMzd+twyY8JNcl4Y4stbUvJzQwBlS5LAiO4nvqOCS2+kUn0qqtuF4mZBcjMTGRtjddo1B2Vgv4BUe3gcaCMyT7maQo5WQ0Ex/rH1HhTgcl99MpTj4qhs4fGGJsrPZntoNYtZvtnvu/0j1l2OF4lh2rYU6fbzcgTqByMj0pwTyWq44EU4Y8VCs8Ev8yo9Sf2ro3Cimtx4B07NsuZ/lUzHjsKq6HJOGKBo68VnOK9JMJhTF18QSfuWVg+RJj51YdDON4TiJui0L4NopIuFBmDzDDJOkqRVHJIskyxOIppxoFW7cMw6e9A/muH9TUe7jsBb958OPNkP71XdfCdWVh4mBz/AEpt0peHbtLc/mtC5+amph6ccPTa6n4EJ/IVDxXtUwajTrG8kgH4mm/4J1/JAv8AQbDXf/BKD3qnVT8IrphegrW0CWV6tQScrMGEkydfe+ZquxXtzw6+5ZuE/wARC/kDVaPbfeuz1GFBAMEnrGjzgQPWiyyXQcE+zW2uhl0+86L5Zm/QVKHQj/V/7P8A7V53i/azj4MdRb30LWy3kFLST6VwTp/j31GJH4LVxgPCRZip8s37I8cTV8JxaWrge4heNgCBB74O/lWpw/SbDH7T2/NWj5SorFUl24qqWdgqjdmIVR5k10zxKXLMYza4PQVvWru120/qs/8AaQflXK/0eRhqgPkf3H6155gOJYe+Stq9buMJJVGDPA3IQwzD+UGp63riCbVwAHY5nAPwMfKsVjf8ZF9vqKvpBwyLj/Q7guhPfRVLNb0k6iQ48tqy7cUujdo/CP2rWnpZicAwY2bdy3l2RogMQcwA2OnMVX4/ppgcaSThLyXOb2Qra/xKNG89D41jKNOjVO0Z5uMXR9s/Bf2oTjdz7/yX9qbxpRatG4FYAEAZ1yEz/CTPKqI8TnKUWQdyB2QdTBnY6UtoVZpBx273j+kU8dILn8Pw/wB6quHv1qkxBBgg6V3ODb+9anYrqWA6RPzVfn+9PHSM80+Df7VUtaYcq5FjVtxRejpCvNW+INPHHrfPMPQfoaz00lTsRRpl4zbJ96PNT+1dRxG2dA6/GPzrLCnq0bU2FGyt5D9tJ8GWtlwCzZVM2a0bkErmZSB3c68cD0vXkbE1ZyTVEJHsOG6SuDLXgPAhIHl3VP8A+L7Q9+/bHqv714U15juTTC5rJtfC6R7fe6e4QMqjELqdTl0UQTM5TOoAjxqpv+1TDK1wl7nVogZTlGa4+uYbdgABd95O0QfJ+rP/AO0ow/eaqWPoE4snYmIkdowRuDpFMOIPM/Fm/U14d/it0ADrbhAAAHWOAAAAAADtAqNex7HciP4pY/8AcataK0z3G9xW0sZrlscu0yefPyqNd6V4VN8RZHk6fpXhY4pZQnMwiNhlzE/hExHKoV7iiFyUBCzpmEAbfL0psKPfG6cYSCeulQMxMNlAHMsRA7vGazg9sWCNzIjhdYDXUcJr3ssx5kRXlHSfGOMLZUn/ADi91oOhCO1pB5DK5/FWVtWyzADckAVDlQ1Ppa/xi5cBAulSADACxDCVYFdGUjUMDBrPcXOIgkPnHODB+HP41nei+Ia1hLf1guKrRbYBl+quZ81vtawtxGIkfaNTX49rXXBpoxkuSgxzFic0zzneoNh3tz1bumaM2VisxMAx51Z8ZxQeWiDPLuPKs5d4tDgbHeSPhEiDWGQ1gWai45GrHMYBYmCfMmKm8PwEuA921J2UOrFjrpI0Hluarbl1rkZ2Zu7MSwGnIHamNliD/fwrK0WdmytYdQwGURl10J7XcJrlxjAZ7f1aqHBnVEOYaAgFhoah8A4qXi3cPa2tsYUvOykfe7jz899Na4aftGPLU1rzLiKK9dnnDSCQ4MzzWCPQAQPCouK4eGGvxFej8Z6J274BBKXBHajMGX7rLp6EVFw3QO2o7V243kqqJ79ZNPDIjyRPPcFNrssdOUCT+1ei9B+PYa1h3W6yhjdLDNAJXq7YnfvB+Fc8J0LCXgz9XetayrqQRoYMagmY51oreBtqIW3bA7gigflVo4WQ8iR0Feae1DijG8LIJCIqmORZhJPnBA9K9LFYv2idF2uqMTbEgAJdgTlI91j4EaT3g1tmvUpi7PMcGW6wFGKsCGDCQVgzmBGoI8K9jXjrKim5lLvbDsV9wuDlZ1Hc0BvxV5JgUu27y9WuZ5hVyi4LmbTJkOjgzEVu8biWdgGKsyoFYp7mcks+XvUElQeeWedcmOWptJWd+NdJurtG6wzsxK21aYMRmZo3UEgRzM8hrl8L7R8Wjb2mT/pmzaCR3DIqsvmpBqR00wrdTh3A7PVsD/Mt64G/MH1FZTBsouKX93MJ0zad8c/LnScm2TFJI9jTHWcdhVJDG1cnssxz27lv3rZcRmIlWDc1YSNxWY4xwe3ZtEWixjM/JjylSVA0gb+POu+AxR+jkC4jjroDoMqtFpcxiBtmQbDYU7DMLq3UzDMqs7aqCFto7sDO05fzrS1Jc9lKaZTYPH3bSghiFYyVIUkHug+XKrnhXE7t1wiqrlu8FY7yWnQaVm8TcW4CEdWI1gHUeI/2rd+zx5wzzbCsLmVmE/WAKCJkmIk6DTWY1rOEdpUWlLWNk2/whwpIUPA2RiCe+Mw1+IrMrxC0zZXt3Q+cqAqg/ahRGac0EaRXoM1B4hwW1eIZ1hwQQ66NptJ5+tbywf1Mo5fpkhbszBZkPdcVkI+IqY3CMu/zkfmK111Q2jAMO5gCPgaUgc9qj/H/ACT5fwYnE4IBZZlUDmSB+dVWIAn6u7aJgmGIA/qB0q46UcIu25ZGL2juGAcp4NIOncfjrrWJfiDLbbs2+2VEgHNlmds0DXLyrnknF0zZNPovLVpmESub/TuBo/en2cFeBOaTOwygR51A4ZxRbSgohJIg9rXv2iMv971ZW+mCzDIw9Z/Kq7MmkOOFbvFMfBMPGpVnjtsyQ5MnSSABoBHbidR865YjHAgsisYJmM0SNTJGnrtS38IpfSKyN/F86VR3k/E1XN0hzlRbLSeQzNMnQAEnXwrhjOPXFuNbYGVYqVdIYFSRDDkdNqmwWV1ZJyk/E1V4jhUvLFiDOhJ+VcRxyTraB8mI/I1Z8M+vL9WINu2zkMyZiqjMxCk6gQZiT4VAKXEcMyGNQpIg7ZZ5N+9PQRoViPGZ8RU3B37lyGe2erZiswSsaBtRzFWHSXgL4QL1imCSEaR2tpWN5EgzzHlVqYs7Jw36dgAlsDr8IXOQDtPh3IfOo+0VfPmjk4NYu5hHttInQiGGkGdPIzWjwuHv2lt4hM9sMZt3UJEMO5wdDvp4Huq4/wCLL51coW/6i2rFu8fHrlt558ZmoZKEw926ti3bugK4glAuXqkUEW0YcnOZ2I5ZlnWRTgxPLzrlhXLnsW3ck/ZLN6kwdasbXCMW/u2Ag+9dugD+mM3yrSO3oo69kHFXQqyd+Q7z61R4jAhl7Sj0ra2+g7sZvXlnnkUt6AtED0qzwvQ3Dpvnf+ZoHwUCr+Ocuyu8UeW2L5Vobbbnp8TWgwvCrtwdi27DwUx8dq9CwvB7NrVLSA/eygt/W0n51LLTV1g+so8vwwmH6GX297Ig/ibX4JNbXDWmCKHYMwADMBGY98V2pK2jBR6M5TbFoooq5UKKKKkDa6W7hUypIMRp3HcHvHgaZRUPkEPFcKVyT7mbRuqt2LRYcwWt2wxHhNRV6L2h3/IVbUVTxx+F95fSvu9H7L2GsuGyE5lOhZHICllmJBAAIkTAMgjXC4/2ZBHnriUnZLF5nju7Si3P4/jXpVKDVZYYsssjRgDwtwqpbtlUQZUXcgSWJYwMzEkknx2AAAw9jFMj3ECEtc+rK65s0lSIGpJJIivdyaijhdnreu6q31u/WZFzz35u/wAd6yeB+mWWX8Hj/Q7CrdxtlCmabksJ7PVhSXmNdhvNey4fDLbUKihVGwUQNaS1hEViyois3vMqKrN5sBJrtWuPHoUnLYSiligitTMBRRFLFCSFiiU6y5euKMOqBiuSIyjtZ21LqdOzGsxrscRx2/g8VhL93CCLloo9wEG2erLgF1SYOpXb9ROu6W8Pe/gb9u2JdkBUDdijq+UeJCkDxivGjw69btszK9tW7BzBk6ztBsgBjNBUN3DKOcVzZpU6o2xq+T0HoGuExNkhkBxCxnkZOwOwpt5I7MATOuYkmZFT8f7PrTmbblRPusM0DnDb/Gay3suVUxDXLly3bXqzbUO6q1x3ZSAqkyYynXvIHOvVYqccYzjyiJNxfDMafZyonJfO/wBu2PzVv0qHifZ7dIIDWmBEbsp+a/rW+FYf2l9JL2HNm3Yc28ys7MujGGChZ5DQnTvFJ44RVhSk3RX9IOjX0exhBYtul/NNx7ee79YBbAMiftagD7xiq3i/AWv4ZcbbbrHID4tZUsrt2zdhfdUg6rGkTttC4106xGItWULFGtas6Eq1y4D2XOWMsADbnJ7o7dHun13CottUttbDM75gS9wse12p00AGx8d4rG4N16NFskV/DcEty5bUbvcRNzu7Ba9X4l0SwuILRbXrBIzJcZWDHQByCx5R2gTE1zxfRzDJZuXsNYRbosvcssuaQ4tlrbKJgNsR4149w3i93DszWXKM6MjERJV99+fOdwdan/lw/ZH+/RfDjN7B/SLS3QC9hFHUXMyK5uWyYK6KwTrFnlmqrwvH3GGvWX+sW5lK5iSbNxWBNxJmCVzKdpnwqrt3SsxzBB22IgjWuqYuLZTKvaYEtHb0GizOizrAG/kKx2ZpSNd7LjnvXrDjNZuWSzofdzI6ZW8D2iJGuvhXpGH4JYt+5Ztg95XMfi0mvGOD9Jb+G0sMqSZYhFJeDorkgkqO4QPXWvbOHY3rbNu7EdZbR47sygkfOurC01RjkXNkidI+XKkigmia6TLgWKIps0TQgWkoooAopKWhATRNFJQC0lFFAAooomhIs0TSTRNALNE0k0TQCzRNFFALNE02igHZqJptFAOzUTTaKAdNeQ+0x3/xF88wEtdXPJMgOnhmz+s167NR8Vw61dKm5at3Cvul0Vius6Eis8kN1RaEtWeFY/htywwW6pUsiXBMao65lP8AexBG4r3PhDP9Gs9bPWdTbzzvmyCZ8e/xrtfwyOQXRHK6qXRWKn+EkaV0JquPFo2TOews1U9IujFnGqou5gUJKshAYBozKZBBBgfDzq1orVpPhlE6PPeJeyibw+j3VWyQobrCzOpAAYiBDTBPLUxtFSeIeyu214Gzd6u0QoZGBd9AAxVpgzE6xBPdpW5miaz8MC+8hbfZgDQAADwA0A+AFU3EOh+Euo6myiG5qXtqFcMDIIPLXcbGriia0cU+yibRneHdAsNaw9yywNzrSCztlFwZdVyEDsgHXxkzNUuO9k9ssvU3mRYh+sUXGJk9pSMoGnKOW9byaKo8UX6LKcjJ8Y9nFi86MjGzlRUYKitnCDKGOoh4Gp1neO/UYewqIqIIVFVVHcqgKPkBT5oqyil0Q22KTSUUtWKiUUGihIUUUUAUUUUAUURRQBRQKJoD/9k="/>
          <p:cNvSpPr>
            <a:spLocks noChangeAspect="1" noChangeArrowheads="1"/>
          </p:cNvSpPr>
          <p:nvPr/>
        </p:nvSpPr>
        <p:spPr bwMode="auto">
          <a:xfrm>
            <a:off x="155575" y="-731838"/>
            <a:ext cx="3009900" cy="1524001"/>
          </a:xfrm>
          <a:prstGeom prst="rect">
            <a:avLst/>
          </a:prstGeom>
          <a:noFill/>
        </p:spPr>
        <p:txBody>
          <a:bodyPr/>
          <a:lstStyle/>
          <a:p>
            <a:pPr algn="l" fontAlgn="auto">
              <a:spcBef>
                <a:spcPts val="0"/>
              </a:spcBef>
              <a:spcAft>
                <a:spcPts val="0"/>
              </a:spcAft>
              <a:defRPr/>
            </a:pPr>
            <a:endParaRPr lang="pt-BR">
              <a:solidFill>
                <a:prstClr val="black"/>
              </a:solidFill>
              <a:latin typeface="Calibri"/>
              <a:cs typeface="+mn-cs"/>
            </a:endParaRPr>
          </a:p>
        </p:txBody>
      </p:sp>
      <p:pic>
        <p:nvPicPr>
          <p:cNvPr id="339974" name="Picture 4" descr="Anatomy of the Animal Cell">
            <a:hlinkClick r:id="rId2"/>
          </p:cNvPr>
          <p:cNvPicPr>
            <a:picLocks noGrp="1" noChangeAspect="1" noChangeArrowheads="1"/>
          </p:cNvPicPr>
          <p:nvPr>
            <p:ph idx="4294967295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228600" y="2667000"/>
            <a:ext cx="5384800" cy="4038600"/>
          </a:xfrm>
          <a:ln w="28575">
            <a:solidFill>
              <a:srgbClr val="0000FF"/>
            </a:solidFill>
          </a:ln>
        </p:spPr>
      </p:pic>
      <p:pic>
        <p:nvPicPr>
          <p:cNvPr id="339975" name="Picture 2" descr="http://rna.ucsc.edu/rnacenter/images/figs/70s_openbook_nolabels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808663" y="2667000"/>
            <a:ext cx="3121025" cy="403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9976" name="Picture 4" descr="http://pspruett.brinkster.net/Images/ribosome1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324600" y="914400"/>
            <a:ext cx="1989138" cy="160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" name="TextBox 6"/>
          <p:cNvSpPr txBox="1">
            <a:spLocks noChangeArrowheads="1"/>
          </p:cNvSpPr>
          <p:nvPr/>
        </p:nvSpPr>
        <p:spPr bwMode="auto">
          <a:xfrm>
            <a:off x="228600" y="1143000"/>
            <a:ext cx="54102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pt-BR" sz="2400" b="1" dirty="0">
                <a:solidFill>
                  <a:srgbClr val="FFFFFF"/>
                </a:solidFill>
                <a:latin typeface="Arial" pitchFamily="34" charset="0"/>
                <a:cs typeface="+mn-cs"/>
              </a:rPr>
              <a:t>RIBOSSOMOS</a:t>
            </a:r>
            <a:endParaRPr lang="en-US" sz="2400" b="1" dirty="0">
              <a:solidFill>
                <a:srgbClr val="FFFFFF"/>
              </a:solidFill>
              <a:latin typeface="Arial" pitchFamily="34" charset="0"/>
              <a:cs typeface="+mn-cs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3733800" y="6324600"/>
            <a:ext cx="838200" cy="3048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pt-BR">
              <a:solidFill>
                <a:srgbClr val="FFFFFF"/>
              </a:solidFill>
            </a:endParaRPr>
          </a:p>
        </p:txBody>
      </p:sp>
      <p:sp>
        <p:nvSpPr>
          <p:cNvPr id="12" name="TextBox 6"/>
          <p:cNvSpPr txBox="1">
            <a:spLocks noChangeArrowheads="1"/>
          </p:cNvSpPr>
          <p:nvPr/>
        </p:nvSpPr>
        <p:spPr bwMode="auto">
          <a:xfrm>
            <a:off x="320675" y="1630363"/>
            <a:ext cx="5410200" cy="831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pt-BR" sz="2400" b="1" dirty="0">
                <a:solidFill>
                  <a:srgbClr val="FFFFFF"/>
                </a:solidFill>
                <a:latin typeface="Arial" pitchFamily="34" charset="0"/>
                <a:cs typeface="+mn-cs"/>
              </a:rPr>
              <a:t>Os aminoácidos são montados em proteínas aqui.</a:t>
            </a:r>
            <a:endParaRPr lang="en-US" sz="2400" b="1" dirty="0">
              <a:solidFill>
                <a:srgbClr val="FFFFFF"/>
              </a:solidFill>
              <a:latin typeface="Arial" pitchFamily="34" charset="0"/>
              <a:cs typeface="+mn-cs"/>
            </a:endParaRPr>
          </a:p>
        </p:txBody>
      </p:sp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179388" y="-26988"/>
            <a:ext cx="8785225" cy="1143001"/>
          </a:xfrm>
        </p:spPr>
        <p:txBody>
          <a:bodyPr rtlCol="0">
            <a:normAutofit/>
          </a:bodyPr>
          <a:lstStyle/>
          <a:p>
            <a:pPr>
              <a:defRPr/>
            </a:pPr>
            <a:r>
              <a:rPr lang="pt-BR" sz="48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  <a:t>O MENOR É MAIS </a:t>
            </a:r>
            <a:r>
              <a:rPr lang="pt-BR" sz="48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  <a:t>SIMPLES?</a:t>
            </a:r>
            <a:endParaRPr lang="pt-BR" sz="48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99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399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99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3399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99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3399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8" grpId="0" animBg="1"/>
      <p:bldP spid="12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42" name="AutoShape 2" descr="data:image/jpeg;base64,/9j/4AAQSkZJRgABAQAAAQABAAD/2wCEAAkGBhQSEBUUEhQVFRQVFBQVFRcUFBQUFRQUFBQVFBUUFhUXHCYeFxkmHBUUHy8gJCcpLCwsFR4xNTAqNSYsLCkBCQoKDgwOFw8PGikkHBwpKSksKSwpKSkpKSwsLCwpKSkpKSwpLCwsKSwpKSksLCkpLCkpKSksLCksKSwsKSkpKf/AABEIAKABPAMBIgACEQEDEQH/xAAcAAABBQEBAQAAAAAAAAAAAAAAAQIEBQYDBwj/xABEEAACAQIEAgcECAQEBAcAAAABAhEAAwQSITEFQQYTIlFhcYEHMpGhFCNCUoKxwdFicpLwFTNj4RZDU6JEc5OywuLx/8QAGgEBAAMBAQEAAAAAAAAAAAAAAAECAwQFBv/EACYRAAICAgIDAAEEAwAAAAAAAAABAhEDEiExE0FRYQQiQlIUMjP/2gAMAwEAAhEDEQA/ALwUUUV7J5wUURRQBRRRQC0UUUAUUUUAopIoooApaKKASiloioAlFFLQCUUtJUgKWkpagBRRRUgSlNFFQSFJSzSUIFooFFAFFFFAFFApaASlopRQCRUROLWGYqt60WBII6xJBG4iahdLON/RcMzD/MbsW/5iNW9Br8O+vJcEFa4ouTlJ7WsQDzkg+e1VlKjWENlZ7kF58qSK8w6MWj9PtorMFFwmA8gqilyCV7Le75V6hUxlaKTjqMpKKWpICiiigClFIKWgCiiigCiiigCloFJQC0UUUAURRRQBNFFFAEUUUTQBRRRQBRFBpKAWiiigAUGiigCiiigCiiloAmiiigClFJWZ6eccNqyLNv8Azb+mm4tkwfVj2R61DaStkpW6RiOmPHvpWIJU/Vp2bfiJ1b1PyAqmtitLY4AoUhUS4RKs7u6guNGW0E+yDpmO5BqqxuB6ttAQDyOpUjcSN9wQeYNcMf1EckmkdzxuKNN7OcPOIuP9y1Hq7AfkGrf1k/Z1h4s3X+9cVfRFn83rWCu2HRxzf7htJRRVigtFJS0AoopKBQC0UqrOgEnwEmuv0K59x/6WFRaJo40V2ODcCSjx/Ka5ERvI89KWhQgoiiaKkgWikooBaKKSgFoooFAFFFFAFFFAoApKWkmgFoomigCiiigCiiigClFJS0ACnU0UtAc8TiVtozuYVAWY+AryRuLtiMd17/eZwPui2jMijyyj1mtJ7SeO+7hkPc92Piif/I/hrFcLP1y+OZf6lZf1rnzu4tHThjXJvEtZUVfuqB8BqfzNU/SCx2Z8vkdPkxqZibvVKXUFkInKNcrMNCO5SYkcuW9VlzDOthusme4mdYMzqdZrxP08KkpX7O/I7VG36GWMuCtfxF3+LsB8lFXdRuHYbq7NpPuW0X1CifnNSK+iXR5D5YyiligCpAUCiKBUAK43eJWrdy2t0v8AWGAtsKzkDVj2iAqgSSxMAAnlVnwvhL33yroo95jso/U+FaxOhmEks2HtuxXIzOM5K8xr3843rDLmUePZrjx3yYe17beHWQVtWMRAnUJaGaOcm5Jnxqwt+17CXLotvbupNzqyzC2UQ7guQ8hfGOR7q16dHsKgAXD2VA1AFpBB2mIqHiujWFuCLmGsNOhPVID/AFAA1xL6dBZMwHpVda4hau6D3iCcjKVeA2Uko2sSInxHeKlWrCogRR2VUKASW7IEAEtJOnfVUMCbbrkYLaRcq2xbkhCsFesmYkIwA2ymZkZbohnW7h7Z3Rf6RXBuGWT9gekj8qdiBO361V4ixelil2NyAwBAkKQNpjMrDyuNzArVNmdInXeCWjtI5b1xbo8vJyPQGo2bEDZkInmOWZu6NcrL/wCmfvad8HiLsHrQAdPd1Gqief3g3pHjVtpL2RSOb9HW+y4PmCKiXeEXV+zPkQan3uLOhIFpn0kFTucrGI5GVUb/APMB5Gk/4iWdUuDXcqIgsADvt2kPk/gYt5JEOCKdkI0II89KSKvsPxC3eBjWIkMpBGZQw0Pn8QRyNcrvD7bbaeX7VdZCjgU0UVOu8LYbEH5Goj2yu4I860UkytDKSnUsVIGUtOiiKgUNop0UtLFDKKfFEVNihlFOiiKWRQgFLFFKDSxQgFReL8TXDWHvPByjsg/bc+4nx1PgDU22pYgASSYAG5J5V5n7SOPdbf6hDNuwSpI2e7s7eIHujyPfVWy8Y2zJ4zEtcdncyzEsxPMkyabZcqwYbggjzGoplOArJ8nT0b3CMHtDmsRH8MaD+krXK9hixt2iZz3EUd+Uui6+ME/Cq3gGO7OWCY0IXVsokhlHMiSCO4juq64OxuY60CIyhrhB3AVGyZhyJLTH8teVjwtZq9WdE5rSzcuNabFLNE17h5gwLRFJNFQBYqfwjhDYh4Gij3m7h3DvNQsPZLsqruxCjzJivSOHYBbNsIuw3PMnmT41hmyaLjs0hHYdgsEtpAiCAPn4nvNdXamYi8AN6o+KdI1tBS0w11LWkaG4SATJGkjz1riSb5Onotbj1wa5WeHS62XVIcFsTcwokLAuW1LEntaKQpjn4VFPTSyUDywBsvf1Qz1dtsjaCe1PKtFEpZbY3iBQk/WMc6qqqqlYYaFpiBo0kkdwnQHnexMwZgEfA91Vdzj1tmyhyGzpakBh2ridaqyQQQV110HnUX/HrJRctxYyownMOy79Wp7QnVgRrrNaKJVstrl0jnVP0jxdxMObtsnNYZb2UEgXUtmbtto3BTN6gGuw4mjGFdSe3oCCewcr6eB0NcBikJgxtBG0gggiOdXogkYvj6W2XsPcR7D37ZQibgtKtx7ag/b6ts411gjlWYsdMsRky5Wdy7ornD9k3LhW7gRNtoK3bRiYBBZTqAZ5YTgmLtpbVcVacYYq+GVrMZXTQI7L2mQ22dCJ+0O6nYHo9eW0bTXLfasNazJnGR7V7r8HcUEf8tmdd/dC1FMcF3hOmmHdGuNctpbVlWZu5wzzkDWzaBHuuJBZZRhOlW9ni1l2KrdtlgpYqHWcoAYtE+7DAztBnasXdw+LysyKlq91txreV0dUXErnuZS2wTEIl1dJHWGNjVfguGvN2MPdUG23Um8Fa4GtA3bas6fZcnE2SBAK3bfhTkcHpltlIDKVIfYqVIYanQj3ufzp+WvKrrIo6nqT2B1ttrtq4jYW23V2mvuLTBbrdWUcOuVs1pi4zCt70b4+MRhkcsGYZrbsNAz2zlzgcgwyv+OpBdZaU2Ad9aYuKFdVxAqOSCP/AIMpPMeVI3R9eTH5VMF8U4X6naQ1RWNwBuTD1Bri3BbngfWrwXqd1tPJIjRGbbht0fYPpBri+HYbqw9DWr62lD1byv4RoY80VsYU7j5TXB+H2m3UfCKnyjxmVorQPwa390+jfua5HgSnYuPgat5IldGUlLVu3R/uf4qaa3R547LITyzSBPjGsVbyRI0ZmelHG/oeFNwGL1zNbsd4kRcvfhB0/iYV4wxr1LpD7NMfiLpe5esOYhQDcVUUbKgymB/ZrOYr2V49NrSv/wCXcQn4MQazckdEVSMeBXRFqwxPRnFW/wDMw19Y77VyPjEVEVYMc6iyTtaMagwRz2+dbD2eWJu3XPJAs+LtJ/8AZWSVa3/s+sRh3b712PRFH6s1WilZSb/aaeiiiK2MDmKfatliFAkkgADmTTFFabgvCzatm64OdtFEe6O89xP5VSc9UTGNsqbtg4a7bOYMwIJEbRuAZ184q3fppI0EVRcSZjdJO3KqzFKR2htz/eufJG1sbQdOjQYjpEWBqKeJTVCLs08XayUkaNMuDiZ7t52G8RPn41wfIRBVYysvuj3W95fI8xzqB11D3CRuR4jetE0UokJbQnMFGpRxKwQyLlVo3kDTXyrm2AtxGQAZQsCRCq/WKPINrTRdnn/fOl6yrEUKmHRWzAQZuHc73WDPp4kA1GawC4uGcynTXTWVPyPyrozt3/IVEOE1nM28xnbKTM+7MR4RUkDDh7RLfW5SWuTquhe4t1vnb/OuwwJkMt0kSG0JII643uR2glfL4VxODWZg6yTDuN99AY9K6JZjYtpyLkj50sDfo98LAumcsSZ3FtlnWftFT6U8XL4YdpSJ7h7vWT3fcMeldOsNOa9rU2KFOOuC2p3uQJA2LdmduVd8JjDA0gkCR3GNvlHpUS9iRIISd51CnWNp351Iw6yAduZGh79J9amyKLK1izHzrnh+ktsge8JiJXvFk8j/AK6fA+szBYNmGik+hp72VBhlEz9pfLvHgvwHdUWBtrjFtkLBuyoUsSCIDAFZkeNSjiwJkgZQC0kdkGYJ7hofgajnA28rLkWGEMAIBAmAY86W9gVfPmB+sTI+p1UZo8j221/aoBIe/pM6CdjG0jka6JfI0n++VQhhAqMqzDMzd+twyY8JNcl4Y4stbUvJzQwBlS5LAiO4nvqOCS2+kUn0qqtuF4mZBcjMTGRtjddo1B2Vgv4BUe3gcaCMyT7maQo5WQ0Ex/rH1HhTgcl99MpTj4qhs4fGGJsrPZntoNYtZvtnvu/0j1l2OF4lh2rYU6fbzcgTqByMj0pwTyWq44EU4Y8VCs8Ev8yo9Sf2ro3Cimtx4B07NsuZ/lUzHjsKq6HJOGKBo68VnOK9JMJhTF18QSfuWVg+RJj51YdDON4TiJui0L4NopIuFBmDzDDJOkqRVHJIskyxOIppxoFW7cMw6e9A/muH9TUe7jsBb958OPNkP71XdfCdWVh4mBz/AEpt0peHbtLc/mtC5+amph6ccPTa6n4EJ/IVDxXtUwajTrG8kgH4mm/4J1/JAv8AQbDXf/BKD3qnVT8IrphegrW0CWV6tQScrMGEkydfe+ZquxXtzw6+5ZuE/wARC/kDVaPbfeuz1GFBAMEnrGjzgQPWiyyXQcE+zW2uhl0+86L5Zm/QVKHQj/V/7P8A7V53i/azj4MdRb30LWy3kFLST6VwTp/j31GJH4LVxgPCRZip8s37I8cTV8JxaWrge4heNgCBB74O/lWpw/SbDH7T2/NWj5SorFUl24qqWdgqjdmIVR5k10zxKXLMYza4PQVvWru120/qs/8AaQflXK/0eRhqgPkf3H6155gOJYe+Stq9buMJJVGDPA3IQwzD+UGp63riCbVwAHY5nAPwMfKsVjf8ZF9vqKvpBwyLj/Q7guhPfRVLNb0k6iQ48tqy7cUujdo/CP2rWnpZicAwY2bdy3l2RogMQcwA2OnMVX4/ppgcaSThLyXOb2Qra/xKNG89D41jKNOjVO0Z5uMXR9s/Bf2oTjdz7/yX9qbxpRatG4FYAEAZ1yEz/CTPKqI8TnKUWQdyB2QdTBnY6UtoVZpBx273j+kU8dILn8Pw/wB6quHv1qkxBBgg6V3ODb+9anYrqWA6RPzVfn+9PHSM80+Df7VUtaYcq5FjVtxRejpCvNW+INPHHrfPMPQfoaz00lTsRRpl4zbJ96PNT+1dRxG2dA6/GPzrLCnq0bU2FGyt5D9tJ8GWtlwCzZVM2a0bkErmZSB3c68cD0vXkbE1ZyTVEJHsOG6SuDLXgPAhIHl3VP8A+L7Q9+/bHqv714U15juTTC5rJtfC6R7fe6e4QMqjELqdTl0UQTM5TOoAjxqpv+1TDK1wl7nVogZTlGa4+uYbdgABd95O0QfJ+rP/AO0ow/eaqWPoE4snYmIkdowRuDpFMOIPM/Fm/U14d/it0ADrbhAAAHWOAAAAAADtAqNex7HciP4pY/8AcataK0z3G9xW0sZrlscu0yefPyqNd6V4VN8RZHk6fpXhY4pZQnMwiNhlzE/hExHKoV7iiFyUBCzpmEAbfL0psKPfG6cYSCeulQMxMNlAHMsRA7vGazg9sWCNzIjhdYDXUcJr3ssx5kRXlHSfGOMLZUn/ADi91oOhCO1pB5DK5/FWVtWyzADckAVDlQ1Ppa/xi5cBAulSADACxDCVYFdGUjUMDBrPcXOIgkPnHODB+HP41nei+Ia1hLf1guKrRbYBl+quZ81vtawtxGIkfaNTX49rXXBpoxkuSgxzFic0zzneoNh3tz1bumaM2VisxMAx51Z8ZxQeWiDPLuPKs5d4tDgbHeSPhEiDWGQ1gWai45GrHMYBYmCfMmKm8PwEuA921J2UOrFjrpI0Hluarbl1rkZ2Zu7MSwGnIHamNliD/fwrK0WdmytYdQwGURl10J7XcJrlxjAZ7f1aqHBnVEOYaAgFhoah8A4qXi3cPa2tsYUvOykfe7jz899Na4aftGPLU1rzLiKK9dnnDSCQ4MzzWCPQAQPCouK4eGGvxFej8Z6J274BBKXBHajMGX7rLp6EVFw3QO2o7V243kqqJ79ZNPDIjyRPPcFNrssdOUCT+1ei9B+PYa1h3W6yhjdLDNAJXq7YnfvB+Fc8J0LCXgz9XetayrqQRoYMagmY51oreBtqIW3bA7gigflVo4WQ8iR0Feae1DijG8LIJCIqmORZhJPnBA9K9LFYv2idF2uqMTbEgAJdgTlI91j4EaT3g1tmvUpi7PMcGW6wFGKsCGDCQVgzmBGoI8K9jXjrKim5lLvbDsV9wuDlZ1Hc0BvxV5JgUu27y9WuZ5hVyi4LmbTJkOjgzEVu8biWdgGKsyoFYp7mcks+XvUElQeeWedcmOWptJWd+NdJurtG6wzsxK21aYMRmZo3UEgRzM8hrl8L7R8Wjb2mT/pmzaCR3DIqsvmpBqR00wrdTh3A7PVsD/Mt64G/MH1FZTBsouKX93MJ0zad8c/LnScm2TFJI9jTHWcdhVJDG1cnssxz27lv3rZcRmIlWDc1YSNxWY4xwe3ZtEWixjM/JjylSVA0gb+POu+AxR+jkC4jjroDoMqtFpcxiBtmQbDYU7DMLq3UzDMqs7aqCFto7sDO05fzrS1Jc9lKaZTYPH3bSghiFYyVIUkHug+XKrnhXE7t1wiqrlu8FY7yWnQaVm8TcW4CEdWI1gHUeI/2rd+zx5wzzbCsLmVmE/WAKCJkmIk6DTWY1rOEdpUWlLWNk2/whwpIUPA2RiCe+Mw1+IrMrxC0zZXt3Q+cqAqg/ahRGac0EaRXoM1B4hwW1eIZ1hwQQ66NptJ5+tbywf1Mo5fpkhbszBZkPdcVkI+IqY3CMu/zkfmK111Q2jAMO5gCPgaUgc9qj/H/ACT5fwYnE4IBZZlUDmSB+dVWIAn6u7aJgmGIA/qB0q46UcIu25ZGL2juGAcp4NIOncfjrrWJfiDLbbs2+2VEgHNlmds0DXLyrnknF0zZNPovLVpmESub/TuBo/en2cFeBOaTOwygR51A4ZxRbSgohJIg9rXv2iMv971ZW+mCzDIw9Z/Kq7MmkOOFbvFMfBMPGpVnjtsyQ5MnSSABoBHbidR865YjHAgsisYJmM0SNTJGnrtS38IpfSKyN/F86VR3k/E1XN0hzlRbLSeQzNMnQAEnXwrhjOPXFuNbYGVYqVdIYFSRDDkdNqmwWV1ZJyk/E1V4jhUvLFiDOhJ+VcRxyTraB8mI/I1Z8M+vL9WINu2zkMyZiqjMxCk6gQZiT4VAKXEcMyGNQpIg7ZZ5N+9PQRoViPGZ8RU3B37lyGe2erZiswSsaBtRzFWHSXgL4QL1imCSEaR2tpWN5EgzzHlVqYs7Jw36dgAlsDr8IXOQDtPh3IfOo+0VfPmjk4NYu5hHttInQiGGkGdPIzWjwuHv2lt4hM9sMZt3UJEMO5wdDvp4Huq4/wCLL51coW/6i2rFu8fHrlt558ZmoZKEw926ti3bugK4glAuXqkUEW0YcnOZ2I5ZlnWRTgxPLzrlhXLnsW3ck/ZLN6kwdasbXCMW/u2Ag+9dugD+mM3yrSO3oo69kHFXQqyd+Q7z61R4jAhl7Sj0ra2+g7sZvXlnnkUt6AtED0qzwvQ3Dpvnf+ZoHwUCr+Ocuyu8UeW2L5Vobbbnp8TWgwvCrtwdi27DwUx8dq9CwvB7NrVLSA/eygt/W0n51LLTV1g+so8vwwmH6GX297Ig/ibX4JNbXDWmCKHYMwADMBGY98V2pK2jBR6M5TbFoooq5UKKKKkDa6W7hUypIMRp3HcHvHgaZRUPkEPFcKVyT7mbRuqt2LRYcwWt2wxHhNRV6L2h3/IVbUVTxx+F95fSvu9H7L2GsuGyE5lOhZHICllmJBAAIkTAMgjXC4/2ZBHnriUnZLF5nju7Si3P4/jXpVKDVZYYsssjRgDwtwqpbtlUQZUXcgSWJYwMzEkknx2AAAw9jFMj3ECEtc+rK65s0lSIGpJJIivdyaijhdnreu6q31u/WZFzz35u/wAd6yeB+mWWX8Hj/Q7CrdxtlCmabksJ7PVhSXmNdhvNey4fDLbUKihVGwUQNaS1hEViyois3vMqKrN5sBJrtWuPHoUnLYSiligitTMBRRFLFCSFiiU6y5euKMOqBiuSIyjtZ21LqdOzGsxrscRx2/g8VhL93CCLloo9wEG2erLgF1SYOpXb9ROu6W8Pe/gb9u2JdkBUDdijq+UeJCkDxivGjw69btszK9tW7BzBk6ztBsgBjNBUN3DKOcVzZpU6o2xq+T0HoGuExNkhkBxCxnkZOwOwpt5I7MATOuYkmZFT8f7PrTmbblRPusM0DnDb/Gay3suVUxDXLly3bXqzbUO6q1x3ZSAqkyYynXvIHOvVYqccYzjyiJNxfDMafZyonJfO/wBu2PzVv0qHifZ7dIIDWmBEbsp+a/rW+FYf2l9JL2HNm3Yc28ys7MujGGChZ5DQnTvFJ44RVhSk3RX9IOjX0exhBYtul/NNx7ee79YBbAMiftagD7xiq3i/AWv4ZcbbbrHID4tZUsrt2zdhfdUg6rGkTttC4106xGItWULFGtas6Eq1y4D2XOWMsADbnJ7o7dHun13CottUttbDM75gS9wse12p00AGx8d4rG4N16NFskV/DcEty5bUbvcRNzu7Ba9X4l0SwuILRbXrBIzJcZWDHQByCx5R2gTE1zxfRzDJZuXsNYRbosvcssuaQ4tlrbKJgNsR4149w3i93DszWXKM6MjERJV99+fOdwdan/lw/ZH+/RfDjN7B/SLS3QC9hFHUXMyK5uWyYK6KwTrFnlmqrwvH3GGvWX+sW5lK5iSbNxWBNxJmCVzKdpnwqrt3SsxzBB22IgjWuqYuLZTKvaYEtHb0GizOizrAG/kKx2ZpSNd7LjnvXrDjNZuWSzofdzI6ZW8D2iJGuvhXpGH4JYt+5Ztg95XMfi0mvGOD9Jb+G0sMqSZYhFJeDorkgkqO4QPXWvbOHY3rbNu7EdZbR47sygkfOurC01RjkXNkidI+XKkigmia6TLgWKIps0TQgWkoooAopKWhATRNFJQC0lFFAAooomhIs0TSTRNALNE0k0TQCzRNFFALNE02igHZqJptFAOzUTTaKAdNeQ+0x3/xF88wEtdXPJMgOnhmz+s167NR8Vw61dKm5at3Cvul0Vius6Eis8kN1RaEtWeFY/htywwW6pUsiXBMao65lP8AexBG4r3PhDP9Gs9bPWdTbzzvmyCZ8e/xrtfwyOQXRHK6qXRWKn+EkaV0JquPFo2TOews1U9IujFnGqou5gUJKshAYBozKZBBBgfDzq1orVpPhlE6PPeJeyibw+j3VWyQobrCzOpAAYiBDTBPLUxtFSeIeyu214Gzd6u0QoZGBd9AAxVpgzE6xBPdpW5miaz8MC+8hbfZgDQAADwA0A+AFU3EOh+Euo6myiG5qXtqFcMDIIPLXcbGriia0cU+yibRneHdAsNaw9yywNzrSCztlFwZdVyEDsgHXxkzNUuO9k9ssvU3mRYh+sUXGJk9pSMoGnKOW9byaKo8UX6LKcjJ8Y9nFi86MjGzlRUYKitnCDKGOoh4Gp1neO/UYewqIqIIVFVVHcqgKPkBT5oqyil0Q22KTSUUtWKiUUGihIUUUUAUUUUAUURRQBRQKJoD/9k="/>
          <p:cNvSpPr>
            <a:spLocks noChangeAspect="1" noChangeArrowheads="1"/>
          </p:cNvSpPr>
          <p:nvPr/>
        </p:nvSpPr>
        <p:spPr bwMode="auto">
          <a:xfrm>
            <a:off x="155575" y="-731838"/>
            <a:ext cx="3009900" cy="1524001"/>
          </a:xfrm>
          <a:prstGeom prst="rect">
            <a:avLst/>
          </a:prstGeom>
          <a:noFill/>
        </p:spPr>
        <p:txBody>
          <a:bodyPr/>
          <a:lstStyle/>
          <a:p>
            <a:pPr algn="l" fontAlgn="auto">
              <a:spcBef>
                <a:spcPts val="0"/>
              </a:spcBef>
              <a:spcAft>
                <a:spcPts val="0"/>
              </a:spcAft>
              <a:defRPr/>
            </a:pPr>
            <a:endParaRPr lang="pt-BR">
              <a:solidFill>
                <a:prstClr val="black"/>
              </a:solidFill>
              <a:latin typeface="Calibri"/>
              <a:cs typeface="+mn-cs"/>
            </a:endParaRPr>
          </a:p>
        </p:txBody>
      </p:sp>
      <p:sp>
        <p:nvSpPr>
          <p:cNvPr id="215044" name="AutoShape 4" descr="data:image/jpeg;base64,/9j/4AAQSkZJRgABAQAAAQABAAD/2wCEAAkGBhQSEBUUEhQVFRQVFBQVFRcUFBQUFRQUFBQVFBUUFhUXHCYeFxkmHBUUHy8gJCcpLCwsFR4xNTAqNSYsLCkBCQoKDgwOFw8PGikkHBwpKSksKSwpKSkpKSwsLCwpKSkpKSwpLCwsKSwpKSksLCkpLCkpKSksLCksKSwsKSkpKf/AABEIAKABPAMBIgACEQEDEQH/xAAcAAABBQEBAQAAAAAAAAAAAAAAAQIEBQYDBwj/xABEEAACAQIEAgcECAQEBAcAAAABAhEAAwQSITEFQQYTIlFhcYEHMpGhFCNCUoKxwdFicpLwFTNj4RZDU6JEc5OywuLx/8QAGgEBAAMBAQEAAAAAAAAAAAAAAAECAwQFBv/EACYRAAICAgIDAAEEAwAAAAAAAAABAhEDEiExE0FRYQQiQlIUMjP/2gAMAwEAAhEDEQA/ALwUUUV7J5wUURRQBRRRQC0UUUAUUUUAopIoooApaKKASiloioAlFFLQCUUtJUgKWkpagBRRRUgSlNFFQSFJSzSUIFooFFAFFFFAFFApaASlopRQCRUROLWGYqt60WBII6xJBG4iahdLON/RcMzD/MbsW/5iNW9Br8O+vJcEFa4ouTlJ7WsQDzkg+e1VlKjWENlZ7kF58qSK8w6MWj9PtorMFFwmA8gqilyCV7Le75V6hUxlaKTjqMpKKWpICiiigClFIKWgCiiigCiiigCloFJQC0UUUAURRRQBNFFFAEUUUTQBRRRQBRFBpKAWiiigAUGiigCiiigCiiloAmiiigClFJWZ6eccNqyLNv8Azb+mm4tkwfVj2R61DaStkpW6RiOmPHvpWIJU/Vp2bfiJ1b1PyAqmtitLY4AoUhUS4RKs7u6guNGW0E+yDpmO5BqqxuB6ttAQDyOpUjcSN9wQeYNcMf1EckmkdzxuKNN7OcPOIuP9y1Hq7AfkGrf1k/Z1h4s3X+9cVfRFn83rWCu2HRxzf7htJRRVigtFJS0AoopKBQC0UqrOgEnwEmuv0K59x/6WFRaJo40V2ODcCSjx/Ka5ERvI89KWhQgoiiaKkgWikooBaKKSgFoooFAFFFFAFFFAoApKWkmgFoomigCiiigCiiigClFJS0ACnU0UtAc8TiVtozuYVAWY+AryRuLtiMd17/eZwPui2jMijyyj1mtJ7SeO+7hkPc92Piif/I/hrFcLP1y+OZf6lZf1rnzu4tHThjXJvEtZUVfuqB8BqfzNU/SCx2Z8vkdPkxqZibvVKXUFkInKNcrMNCO5SYkcuW9VlzDOthusme4mdYMzqdZrxP08KkpX7O/I7VG36GWMuCtfxF3+LsB8lFXdRuHYbq7NpPuW0X1CifnNSK+iXR5D5YyiligCpAUCiKBUAK43eJWrdy2t0v8AWGAtsKzkDVj2iAqgSSxMAAnlVnwvhL33yroo95jso/U+FaxOhmEks2HtuxXIzOM5K8xr3843rDLmUePZrjx3yYe17beHWQVtWMRAnUJaGaOcm5Jnxqwt+17CXLotvbupNzqyzC2UQ7guQ8hfGOR7q16dHsKgAXD2VA1AFpBB2mIqHiujWFuCLmGsNOhPVID/AFAA1xL6dBZMwHpVda4hau6D3iCcjKVeA2Uko2sSInxHeKlWrCogRR2VUKASW7IEAEtJOnfVUMCbbrkYLaRcq2xbkhCsFesmYkIwA2ymZkZbohnW7h7Z3Rf6RXBuGWT9gekj8qdiBO361V4ixelil2NyAwBAkKQNpjMrDyuNzArVNmdInXeCWjtI5b1xbo8vJyPQGo2bEDZkInmOWZu6NcrL/wCmfvad8HiLsHrQAdPd1Gqief3g3pHjVtpL2RSOb9HW+y4PmCKiXeEXV+zPkQan3uLOhIFpn0kFTucrGI5GVUb/APMB5Gk/4iWdUuDXcqIgsADvt2kPk/gYt5JEOCKdkI0II89KSKvsPxC3eBjWIkMpBGZQw0Pn8QRyNcrvD7bbaeX7VdZCjgU0UVOu8LYbEH5Goj2yu4I860UkytDKSnUsVIGUtOiiKgUNop0UtLFDKKfFEVNihlFOiiKWRQgFLFFKDSxQgFReL8TXDWHvPByjsg/bc+4nx1PgDU22pYgASSYAG5J5V5n7SOPdbf6hDNuwSpI2e7s7eIHujyPfVWy8Y2zJ4zEtcdncyzEsxPMkyabZcqwYbggjzGoplOArJ8nT0b3CMHtDmsRH8MaD+krXK9hixt2iZz3EUd+Uui6+ME/Cq3gGO7OWCY0IXVsokhlHMiSCO4juq64OxuY60CIyhrhB3AVGyZhyJLTH8teVjwtZq9WdE5rSzcuNabFLNE17h5gwLRFJNFQBYqfwjhDYh4Gij3m7h3DvNQsPZLsqruxCjzJivSOHYBbNsIuw3PMnmT41hmyaLjs0hHYdgsEtpAiCAPn4nvNdXamYi8AN6o+KdI1tBS0w11LWkaG4SATJGkjz1riSb5Onotbj1wa5WeHS62XVIcFsTcwokLAuW1LEntaKQpjn4VFPTSyUDywBsvf1Qz1dtsjaCe1PKtFEpZbY3iBQk/WMc6qqqqlYYaFpiBo0kkdwnQHnexMwZgEfA91Vdzj1tmyhyGzpakBh2ridaqyQQQV110HnUX/HrJRctxYyownMOy79Wp7QnVgRrrNaKJVstrl0jnVP0jxdxMObtsnNYZb2UEgXUtmbtto3BTN6gGuw4mjGFdSe3oCCewcr6eB0NcBikJgxtBG0gggiOdXogkYvj6W2XsPcR7D37ZQibgtKtx7ag/b6ts411gjlWYsdMsRky5Wdy7ornD9k3LhW7gRNtoK3bRiYBBZTqAZ5YTgmLtpbVcVacYYq+GVrMZXTQI7L2mQ22dCJ+0O6nYHo9eW0bTXLfasNazJnGR7V7r8HcUEf8tmdd/dC1FMcF3hOmmHdGuNctpbVlWZu5wzzkDWzaBHuuJBZZRhOlW9ni1l2KrdtlgpYqHWcoAYtE+7DAztBnasXdw+LysyKlq91txreV0dUXErnuZS2wTEIl1dJHWGNjVfguGvN2MPdUG23Um8Fa4GtA3bas6fZcnE2SBAK3bfhTkcHpltlIDKVIfYqVIYanQj3ufzp+WvKrrIo6nqT2B1ttrtq4jYW23V2mvuLTBbrdWUcOuVs1pi4zCt70b4+MRhkcsGYZrbsNAz2zlzgcgwyv+OpBdZaU2Ad9aYuKFdVxAqOSCP/AIMpPMeVI3R9eTH5VMF8U4X6naQ1RWNwBuTD1Bri3BbngfWrwXqd1tPJIjRGbbht0fYPpBri+HYbqw9DWr62lD1byv4RoY80VsYU7j5TXB+H2m3UfCKnyjxmVorQPwa390+jfua5HgSnYuPgat5IldGUlLVu3R/uf4qaa3R547LITyzSBPjGsVbyRI0ZmelHG/oeFNwGL1zNbsd4kRcvfhB0/iYV4wxr1LpD7NMfiLpe5esOYhQDcVUUbKgymB/ZrOYr2V49NrSv/wCXcQn4MQazckdEVSMeBXRFqwxPRnFW/wDMw19Y77VyPjEVEVYMc6iyTtaMagwRz2+dbD2eWJu3XPJAs+LtJ/8AZWSVa3/s+sRh3b712PRFH6s1WilZSb/aaeiiiK2MDmKfatliFAkkgADmTTFFabgvCzatm64OdtFEe6O89xP5VSc9UTGNsqbtg4a7bOYMwIJEbRuAZ184q3fppI0EVRcSZjdJO3KqzFKR2htz/eufJG1sbQdOjQYjpEWBqKeJTVCLs08XayUkaNMuDiZ7t52G8RPn41wfIRBVYysvuj3W95fI8xzqB11D3CRuR4jetE0UokJbQnMFGpRxKwQyLlVo3kDTXyrm2AtxGQAZQsCRCq/WKPINrTRdnn/fOl6yrEUKmHRWzAQZuHc73WDPp4kA1GawC4uGcynTXTWVPyPyrozt3/IVEOE1nM28xnbKTM+7MR4RUkDDh7RLfW5SWuTquhe4t1vnb/OuwwJkMt0kSG0JII643uR2glfL4VxODWZg6yTDuN99AY9K6JZjYtpyLkj50sDfo98LAumcsSZ3FtlnWftFT6U8XL4YdpSJ7h7vWT3fcMeldOsNOa9rU2KFOOuC2p3uQJA2LdmduVd8JjDA0gkCR3GNvlHpUS9iRIISd51CnWNp351Iw6yAduZGh79J9amyKLK1izHzrnh+ktsge8JiJXvFk8j/AK6fA+szBYNmGik+hp72VBhlEz9pfLvHgvwHdUWBtrjFtkLBuyoUsSCIDAFZkeNSjiwJkgZQC0kdkGYJ7hofgajnA28rLkWGEMAIBAmAY86W9gVfPmB+sTI+p1UZo8j221/aoBIe/pM6CdjG0jka6JfI0n++VQhhAqMqzDMzd+twyY8JNcl4Y4stbUvJzQwBlS5LAiO4nvqOCS2+kUn0qqtuF4mZBcjMTGRtjddo1B2Vgv4BUe3gcaCMyT7maQo5WQ0Ex/rH1HhTgcl99MpTj4qhs4fGGJsrPZntoNYtZvtnvu/0j1l2OF4lh2rYU6fbzcgTqByMj0pwTyWq44EU4Y8VCs8Ev8yo9Sf2ro3Cimtx4B07NsuZ/lUzHjsKq6HJOGKBo68VnOK9JMJhTF18QSfuWVg+RJj51YdDON4TiJui0L4NopIuFBmDzDDJOkqRVHJIskyxOIppxoFW7cMw6e9A/muH9TUe7jsBb958OPNkP71XdfCdWVh4mBz/AEpt0peHbtLc/mtC5+amph6ccPTa6n4EJ/IVDxXtUwajTrG8kgH4mm/4J1/JAv8AQbDXf/BKD3qnVT8IrphegrW0CWV6tQScrMGEkydfe+ZquxXtzw6+5ZuE/wARC/kDVaPbfeuz1GFBAMEnrGjzgQPWiyyXQcE+zW2uhl0+86L5Zm/QVKHQj/V/7P8A7V53i/azj4MdRb30LWy3kFLST6VwTp/j31GJH4LVxgPCRZip8s37I8cTV8JxaWrge4heNgCBB74O/lWpw/SbDH7T2/NWj5SorFUl24qqWdgqjdmIVR5k10zxKXLMYza4PQVvWru120/qs/8AaQflXK/0eRhqgPkf3H6155gOJYe+Stq9buMJJVGDPA3IQwzD+UGp63riCbVwAHY5nAPwMfKsVjf8ZF9vqKvpBwyLj/Q7guhPfRVLNb0k6iQ48tqy7cUujdo/CP2rWnpZicAwY2bdy3l2RogMQcwA2OnMVX4/ppgcaSThLyXOb2Qra/xKNG89D41jKNOjVO0Z5uMXR9s/Bf2oTjdz7/yX9qbxpRatG4FYAEAZ1yEz/CTPKqI8TnKUWQdyB2QdTBnY6UtoVZpBx273j+kU8dILn8Pw/wB6quHv1qkxBBgg6V3ODb+9anYrqWA6RPzVfn+9PHSM80+Df7VUtaYcq5FjVtxRejpCvNW+INPHHrfPMPQfoaz00lTsRRpl4zbJ96PNT+1dRxG2dA6/GPzrLCnq0bU2FGyt5D9tJ8GWtlwCzZVM2a0bkErmZSB3c68cD0vXkbE1ZyTVEJHsOG6SuDLXgPAhIHl3VP8A+L7Q9+/bHqv714U15juTTC5rJtfC6R7fe6e4QMqjELqdTl0UQTM5TOoAjxqpv+1TDK1wl7nVogZTlGa4+uYbdgABd95O0QfJ+rP/AO0ow/eaqWPoE4snYmIkdowRuDpFMOIPM/Fm/U14d/it0ADrbhAAAHWOAAAAAADtAqNex7HciP4pY/8AcataK0z3G9xW0sZrlscu0yefPyqNd6V4VN8RZHk6fpXhY4pZQnMwiNhlzE/hExHKoV7iiFyUBCzpmEAbfL0psKPfG6cYSCeulQMxMNlAHMsRA7vGazg9sWCNzIjhdYDXUcJr3ssx5kRXlHSfGOMLZUn/ADi91oOhCO1pB5DK5/FWVtWyzADckAVDlQ1Ppa/xi5cBAulSADACxDCVYFdGUjUMDBrPcXOIgkPnHODB+HP41nei+Ia1hLf1guKrRbYBl+quZ81vtawtxGIkfaNTX49rXXBpoxkuSgxzFic0zzneoNh3tz1bumaM2VisxMAx51Z8ZxQeWiDPLuPKs5d4tDgbHeSPhEiDWGQ1gWai45GrHMYBYmCfMmKm8PwEuA921J2UOrFjrpI0Hluarbl1rkZ2Zu7MSwGnIHamNliD/fwrK0WdmytYdQwGURl10J7XcJrlxjAZ7f1aqHBnVEOYaAgFhoah8A4qXi3cPa2tsYUvOykfe7jz899Na4aftGPLU1rzLiKK9dnnDSCQ4MzzWCPQAQPCouK4eGGvxFej8Z6J274BBKXBHajMGX7rLp6EVFw3QO2o7V243kqqJ79ZNPDIjyRPPcFNrssdOUCT+1ei9B+PYa1h3W6yhjdLDNAJXq7YnfvB+Fc8J0LCXgz9XetayrqQRoYMagmY51oreBtqIW3bA7gigflVo4WQ8iR0Feae1DijG8LIJCIqmORZhJPnBA9K9LFYv2idF2uqMTbEgAJdgTlI91j4EaT3g1tmvUpi7PMcGW6wFGKsCGDCQVgzmBGoI8K9jXjrKim5lLvbDsV9wuDlZ1Hc0BvxV5JgUu27y9WuZ5hVyi4LmbTJkOjgzEVu8biWdgGKsyoFYp7mcks+XvUElQeeWedcmOWptJWd+NdJurtG6wzsxK21aYMRmZo3UEgRzM8hrl8L7R8Wjb2mT/pmzaCR3DIqsvmpBqR00wrdTh3A7PVsD/Mt64G/MH1FZTBsouKX93MJ0zad8c/LnScm2TFJI9jTHWcdhVJDG1cnssxz27lv3rZcRmIlWDc1YSNxWY4xwe3ZtEWixjM/JjylSVA0gb+POu+AxR+jkC4jjroDoMqtFpcxiBtmQbDYU7DMLq3UzDMqs7aqCFto7sDO05fzrS1Jc9lKaZTYPH3bSghiFYyVIUkHug+XKrnhXE7t1wiqrlu8FY7yWnQaVm8TcW4CEdWI1gHUeI/2rd+zx5wzzbCsLmVmE/WAKCJkmIk6DTWY1rOEdpUWlLWNk2/whwpIUPA2RiCe+Mw1+IrMrxC0zZXt3Q+cqAqg/ahRGac0EaRXoM1B4hwW1eIZ1hwQQ66NptJ5+tbywf1Mo5fpkhbszBZkPdcVkI+IqY3CMu/zkfmK111Q2jAMO5gCPgaUgc9qj/H/ACT5fwYnE4IBZZlUDmSB+dVWIAn6u7aJgmGIA/qB0q46UcIu25ZGL2juGAcp4NIOncfjrrWJfiDLbbs2+2VEgHNlmds0DXLyrnknF0zZNPovLVpmESub/TuBo/en2cFeBOaTOwygR51A4ZxRbSgohJIg9rXv2iMv971ZW+mCzDIw9Z/Kq7MmkOOFbvFMfBMPGpVnjtsyQ5MnSSABoBHbidR865YjHAgsisYJmM0SNTJGnrtS38IpfSKyN/F86VR3k/E1XN0hzlRbLSeQzNMnQAEnXwrhjOPXFuNbYGVYqVdIYFSRDDkdNqmwWV1ZJyk/E1V4jhUvLFiDOhJ+VcRxyTraB8mI/I1Z8M+vL9WINu2zkMyZiqjMxCk6gQZiT4VAKXEcMyGNQpIg7ZZ5N+9PQRoViPGZ8RU3B37lyGe2erZiswSsaBtRzFWHSXgL4QL1imCSEaR2tpWN5EgzzHlVqYs7Jw36dgAlsDr8IXOQDtPh3IfOo+0VfPmjk4NYu5hHttInQiGGkGdPIzWjwuHv2lt4hM9sMZt3UJEMO5wdDvp4Huq4/wCLL51coW/6i2rFu8fHrlt558ZmoZKEw926ti3bugK4glAuXqkUEW0YcnOZ2I5ZlnWRTgxPLzrlhXLnsW3ck/ZLN6kwdasbXCMW/u2Ag+9dugD+mM3yrSO3oo69kHFXQqyd+Q7z61R4jAhl7Sj0ra2+g7sZvXlnnkUt6AtED0qzwvQ3Dpvnf+ZoHwUCr+Ocuyu8UeW2L5Vobbbnp8TWgwvCrtwdi27DwUx8dq9CwvB7NrVLSA/eygt/W0n51LLTV1g+so8vwwmH6GX297Ig/ibX4JNbXDWmCKHYMwADMBGY98V2pK2jBR6M5TbFoooq5UKKKKkDa6W7hUypIMRp3HcHvHgaZRUPkEPFcKVyT7mbRuqt2LRYcwWt2wxHhNRV6L2h3/IVbUVTxx+F95fSvu9H7L2GsuGyE5lOhZHICllmJBAAIkTAMgjXC4/2ZBHnriUnZLF5nju7Si3P4/jXpVKDVZYYsssjRgDwtwqpbtlUQZUXcgSWJYwMzEkknx2AAAw9jFMj3ECEtc+rK65s0lSIGpJJIivdyaijhdnreu6q31u/WZFzz35u/wAd6yeB+mWWX8Hj/Q7CrdxtlCmabksJ7PVhSXmNdhvNey4fDLbUKihVGwUQNaS1hEViyois3vMqKrN5sBJrtWuPHoUnLYSiligitTMBRRFLFCSFiiU6y5euKMOqBiuSIyjtZ21LqdOzGsxrscRx2/g8VhL93CCLloo9wEG2erLgF1SYOpXb9ROu6W8Pe/gb9u2JdkBUDdijq+UeJCkDxivGjw69btszK9tW7BzBk6ztBsgBjNBUN3DKOcVzZpU6o2xq+T0HoGuExNkhkBxCxnkZOwOwpt5I7MATOuYkmZFT8f7PrTmbblRPusM0DnDb/Gay3suVUxDXLly3bXqzbUO6q1x3ZSAqkyYynXvIHOvVYqccYzjyiJNxfDMafZyonJfO/wBu2PzVv0qHifZ7dIIDWmBEbsp+a/rW+FYf2l9JL2HNm3Yc28ys7MujGGChZ5DQnTvFJ44RVhSk3RX9IOjX0exhBYtul/NNx7ee79YBbAMiftagD7xiq3i/AWv4ZcbbbrHID4tZUsrt2zdhfdUg6rGkTttC4106xGItWULFGtas6Eq1y4D2XOWMsADbnJ7o7dHun13CottUttbDM75gS9wse12p00AGx8d4rG4N16NFskV/DcEty5bUbvcRNzu7Ba9X4l0SwuILRbXrBIzJcZWDHQByCx5R2gTE1zxfRzDJZuXsNYRbosvcssuaQ4tlrbKJgNsR4149w3i93DszWXKM6MjERJV99+fOdwdan/lw/ZH+/RfDjN7B/SLS3QC9hFHUXMyK5uWyYK6KwTrFnlmqrwvH3GGvWX+sW5lK5iSbNxWBNxJmCVzKdpnwqrt3SsxzBB22IgjWuqYuLZTKvaYEtHb0GizOizrAG/kKx2ZpSNd7LjnvXrDjNZuWSzofdzI6ZW8D2iJGuvhXpGH4JYt+5Ztg95XMfi0mvGOD9Jb+G0sMqSZYhFJeDorkgkqO4QPXWvbOHY3rbNu7EdZbR47sygkfOurC01RjkXNkidI+XKkigmia6TLgWKIps0TQgWkoooAopKWhATRNFJQC0lFFAAooomhIs0TSTRNALNE0k0TQCzRNFFALNE02igHZqJptFAOzUTTaKAdNeQ+0x3/xF88wEtdXPJMgOnhmz+s167NR8Vw61dKm5at3Cvul0Vius6Eis8kN1RaEtWeFY/htywwW6pUsiXBMao65lP8AexBG4r3PhDP9Gs9bPWdTbzzvmyCZ8e/xrtfwyOQXRHK6qXRWKn+EkaV0JquPFo2TOews1U9IujFnGqou5gUJKshAYBozKZBBBgfDzq1orVpPhlE6PPeJeyibw+j3VWyQobrCzOpAAYiBDTBPLUxtFSeIeyu214Gzd6u0QoZGBd9AAxVpgzE6xBPdpW5miaz8MC+8hbfZgDQAADwA0A+AFU3EOh+Euo6myiG5qXtqFcMDIIPLXcbGriia0cU+yibRneHdAsNaw9yywNzrSCztlFwZdVyEDsgHXxkzNUuO9k9ssvU3mRYh+sUXGJk9pSMoGnKOW9byaKo8UX6LKcjJ8Y9nFi86MjGzlRUYKitnCDKGOoh4Gp1neO/UYewqIqIIVFVVHcqgKPkBT5oqyil0Q22KTSUUtWKiUUGihIUUUUAUUUUAUURRQBRQKJoD/9k="/>
          <p:cNvSpPr>
            <a:spLocks noChangeAspect="1" noChangeArrowheads="1"/>
          </p:cNvSpPr>
          <p:nvPr/>
        </p:nvSpPr>
        <p:spPr bwMode="auto">
          <a:xfrm>
            <a:off x="155575" y="-731838"/>
            <a:ext cx="3009900" cy="1524001"/>
          </a:xfrm>
          <a:prstGeom prst="rect">
            <a:avLst/>
          </a:prstGeom>
          <a:noFill/>
        </p:spPr>
        <p:txBody>
          <a:bodyPr/>
          <a:lstStyle/>
          <a:p>
            <a:pPr algn="l" fontAlgn="auto">
              <a:spcBef>
                <a:spcPts val="0"/>
              </a:spcBef>
              <a:spcAft>
                <a:spcPts val="0"/>
              </a:spcAft>
              <a:defRPr/>
            </a:pPr>
            <a:endParaRPr lang="pt-BR">
              <a:solidFill>
                <a:prstClr val="black"/>
              </a:solidFill>
              <a:latin typeface="Calibri"/>
              <a:cs typeface="+mn-cs"/>
            </a:endParaRPr>
          </a:p>
        </p:txBody>
      </p:sp>
      <p:sp>
        <p:nvSpPr>
          <p:cNvPr id="215046" name="AutoShape 6" descr="data:image/jpeg;base64,/9j/4AAQSkZJRgABAQAAAQABAAD/2wCEAAkGBhQSEBUUEhQVFRQVFBQVFRcUFBQUFRQUFBQVFBUUFhUXHCYeFxkmHBUUHy8gJCcpLCwsFR4xNTAqNSYsLCkBCQoKDgwOFw8PGikkHBwpKSksKSwpKSkpKSwsLCwpKSkpKSwpLCwsKSwpKSksLCkpLCkpKSksLCksKSwsKSkpKf/AABEIAKABPAMBIgACEQEDEQH/xAAcAAABBQEBAQAAAAAAAAAAAAAAAQIEBQYDBwj/xABEEAACAQIEAgcECAQEBAcAAAABAhEAAwQSITEFQQYTIlFhcYEHMpGhFCNCUoKxwdFicpLwFTNj4RZDU6JEc5OywuLx/8QAGgEBAAMBAQEAAAAAAAAAAAAAAAECAwQFBv/EACYRAAICAgIDAAEEAwAAAAAAAAABAhEDEiExE0FRYQQiQlIUMjP/2gAMAwEAAhEDEQA/ALwUUUV7J5wUURRQBRRRQC0UUUAUUUUAopIoooApaKKASiloioAlFFLQCUUtJUgKWkpagBRRRUgSlNFFQSFJSzSUIFooFFAFFFFAFFApaASlopRQCRUROLWGYqt60WBII6xJBG4iahdLON/RcMzD/MbsW/5iNW9Br8O+vJcEFa4ouTlJ7WsQDzkg+e1VlKjWENlZ7kF58qSK8w6MWj9PtorMFFwmA8gqilyCV7Le75V6hUxlaKTjqMpKKWpICiiigClFIKWgCiiigCiiigCloFJQC0UUUAURRRQBNFFFAEUUUTQBRRRQBRFBpKAWiiigAUGiigCiiigCiiloAmiiigClFJWZ6eccNqyLNv8Azb+mm4tkwfVj2R61DaStkpW6RiOmPHvpWIJU/Vp2bfiJ1b1PyAqmtitLY4AoUhUS4RKs7u6guNGW0E+yDpmO5BqqxuB6ttAQDyOpUjcSN9wQeYNcMf1EckmkdzxuKNN7OcPOIuP9y1Hq7AfkGrf1k/Z1h4s3X+9cVfRFn83rWCu2HRxzf7htJRRVigtFJS0AoopKBQC0UqrOgEnwEmuv0K59x/6WFRaJo40V2ODcCSjx/Ka5ERvI89KWhQgoiiaKkgWikooBaKKSgFoooFAFFFFAFFFAoApKWkmgFoomigCiiigCiiigClFJS0ACnU0UtAc8TiVtozuYVAWY+AryRuLtiMd17/eZwPui2jMijyyj1mtJ7SeO+7hkPc92Piif/I/hrFcLP1y+OZf6lZf1rnzu4tHThjXJvEtZUVfuqB8BqfzNU/SCx2Z8vkdPkxqZibvVKXUFkInKNcrMNCO5SYkcuW9VlzDOthusme4mdYMzqdZrxP08KkpX7O/I7VG36GWMuCtfxF3+LsB8lFXdRuHYbq7NpPuW0X1CifnNSK+iXR5D5YyiligCpAUCiKBUAK43eJWrdy2t0v8AWGAtsKzkDVj2iAqgSSxMAAnlVnwvhL33yroo95jso/U+FaxOhmEks2HtuxXIzOM5K8xr3843rDLmUePZrjx3yYe17beHWQVtWMRAnUJaGaOcm5Jnxqwt+17CXLotvbupNzqyzC2UQ7guQ8hfGOR7q16dHsKgAXD2VA1AFpBB2mIqHiujWFuCLmGsNOhPVID/AFAA1xL6dBZMwHpVda4hau6D3iCcjKVeA2Uko2sSInxHeKlWrCogRR2VUKASW7IEAEtJOnfVUMCbbrkYLaRcq2xbkhCsFesmYkIwA2ymZkZbohnW7h7Z3Rf6RXBuGWT9gekj8qdiBO361V4ixelil2NyAwBAkKQNpjMrDyuNzArVNmdInXeCWjtI5b1xbo8vJyPQGo2bEDZkInmOWZu6NcrL/wCmfvad8HiLsHrQAdPd1Gqief3g3pHjVtpL2RSOb9HW+y4PmCKiXeEXV+zPkQan3uLOhIFpn0kFTucrGI5GVUb/APMB5Gk/4iWdUuDXcqIgsADvt2kPk/gYt5JEOCKdkI0II89KSKvsPxC3eBjWIkMpBGZQw0Pn8QRyNcrvD7bbaeX7VdZCjgU0UVOu8LYbEH5Goj2yu4I860UkytDKSnUsVIGUtOiiKgUNop0UtLFDKKfFEVNihlFOiiKWRQgFLFFKDSxQgFReL8TXDWHvPByjsg/bc+4nx1PgDU22pYgASSYAG5J5V5n7SOPdbf6hDNuwSpI2e7s7eIHujyPfVWy8Y2zJ4zEtcdncyzEsxPMkyabZcqwYbggjzGoplOArJ8nT0b3CMHtDmsRH8MaD+krXK9hixt2iZz3EUd+Uui6+ME/Cq3gGO7OWCY0IXVsokhlHMiSCO4juq64OxuY60CIyhrhB3AVGyZhyJLTH8teVjwtZq9WdE5rSzcuNabFLNE17h5gwLRFJNFQBYqfwjhDYh4Gij3m7h3DvNQsPZLsqruxCjzJivSOHYBbNsIuw3PMnmT41hmyaLjs0hHYdgsEtpAiCAPn4nvNdXamYi8AN6o+KdI1tBS0w11LWkaG4SATJGkjz1riSb5Onotbj1wa5WeHS62XVIcFsTcwokLAuW1LEntaKQpjn4VFPTSyUDywBsvf1Qz1dtsjaCe1PKtFEpZbY3iBQk/WMc6qqqqlYYaFpiBo0kkdwnQHnexMwZgEfA91Vdzj1tmyhyGzpakBh2ridaqyQQQV110HnUX/HrJRctxYyownMOy79Wp7QnVgRrrNaKJVstrl0jnVP0jxdxMObtsnNYZb2UEgXUtmbtto3BTN6gGuw4mjGFdSe3oCCewcr6eB0NcBikJgxtBG0gggiOdXogkYvj6W2XsPcR7D37ZQibgtKtx7ag/b6ts411gjlWYsdMsRky5Wdy7ornD9k3LhW7gRNtoK3bRiYBBZTqAZ5YTgmLtpbVcVacYYq+GVrMZXTQI7L2mQ22dCJ+0O6nYHo9eW0bTXLfasNazJnGR7V7r8HcUEf8tmdd/dC1FMcF3hOmmHdGuNctpbVlWZu5wzzkDWzaBHuuJBZZRhOlW9ni1l2KrdtlgpYqHWcoAYtE+7DAztBnasXdw+LysyKlq91txreV0dUXErnuZS2wTEIl1dJHWGNjVfguGvN2MPdUG23Um8Fa4GtA3bas6fZcnE2SBAK3bfhTkcHpltlIDKVIfYqVIYanQj3ufzp+WvKrrIo6nqT2B1ttrtq4jYW23V2mvuLTBbrdWUcOuVs1pi4zCt70b4+MRhkcsGYZrbsNAz2zlzgcgwyv+OpBdZaU2Ad9aYuKFdVxAqOSCP/AIMpPMeVI3R9eTH5VMF8U4X6naQ1RWNwBuTD1Bri3BbngfWrwXqd1tPJIjRGbbht0fYPpBri+HYbqw9DWr62lD1byv4RoY80VsYU7j5TXB+H2m3UfCKnyjxmVorQPwa390+jfua5HgSnYuPgat5IldGUlLVu3R/uf4qaa3R547LITyzSBPjGsVbyRI0ZmelHG/oeFNwGL1zNbsd4kRcvfhB0/iYV4wxr1LpD7NMfiLpe5esOYhQDcVUUbKgymB/ZrOYr2V49NrSv/wCXcQn4MQazckdEVSMeBXRFqwxPRnFW/wDMw19Y77VyPjEVEVYMc6iyTtaMagwRz2+dbD2eWJu3XPJAs+LtJ/8AZWSVa3/s+sRh3b712PRFH6s1WilZSb/aaeiiiK2MDmKfatliFAkkgADmTTFFabgvCzatm64OdtFEe6O89xP5VSc9UTGNsqbtg4a7bOYMwIJEbRuAZ184q3fppI0EVRcSZjdJO3KqzFKR2htz/eufJG1sbQdOjQYjpEWBqKeJTVCLs08XayUkaNMuDiZ7t52G8RPn41wfIRBVYysvuj3W95fI8xzqB11D3CRuR4jetE0UokJbQnMFGpRxKwQyLlVo3kDTXyrm2AtxGQAZQsCRCq/WKPINrTRdnn/fOl6yrEUKmHRWzAQZuHc73WDPp4kA1GawC4uGcynTXTWVPyPyrozt3/IVEOE1nM28xnbKTM+7MR4RUkDDh7RLfW5SWuTquhe4t1vnb/OuwwJkMt0kSG0JII643uR2glfL4VxODWZg6yTDuN99AY9K6JZjYtpyLkj50sDfo98LAumcsSZ3FtlnWftFT6U8XL4YdpSJ7h7vWT3fcMeldOsNOa9rU2KFOOuC2p3uQJA2LdmduVd8JjDA0gkCR3GNvlHpUS9iRIISd51CnWNp351Iw6yAduZGh79J9amyKLK1izHzrnh+ktsge8JiJXvFk8j/AK6fA+szBYNmGik+hp72VBhlEz9pfLvHgvwHdUWBtrjFtkLBuyoUsSCIDAFZkeNSjiwJkgZQC0kdkGYJ7hofgajnA28rLkWGEMAIBAmAY86W9gVfPmB+sTI+p1UZo8j221/aoBIe/pM6CdjG0jka6JfI0n++VQhhAqMqzDMzd+twyY8JNcl4Y4stbUvJzQwBlS5LAiO4nvqOCS2+kUn0qqtuF4mZBcjMTGRtjddo1B2Vgv4BUe3gcaCMyT7maQo5WQ0Ex/rH1HhTgcl99MpTj4qhs4fGGJsrPZntoNYtZvtnvu/0j1l2OF4lh2rYU6fbzcgTqByMj0pwTyWq44EU4Y8VCs8Ev8yo9Sf2ro3Cimtx4B07NsuZ/lUzHjsKq6HJOGKBo68VnOK9JMJhTF18QSfuWVg+RJj51YdDON4TiJui0L4NopIuFBmDzDDJOkqRVHJIskyxOIppxoFW7cMw6e9A/muH9TUe7jsBb958OPNkP71XdfCdWVh4mBz/AEpt0peHbtLc/mtC5+amph6ccPTa6n4EJ/IVDxXtUwajTrG8kgH4mm/4J1/JAv8AQbDXf/BKD3qnVT8IrphegrW0CWV6tQScrMGEkydfe+ZquxXtzw6+5ZuE/wARC/kDVaPbfeuz1GFBAMEnrGjzgQPWiyyXQcE+zW2uhl0+86L5Zm/QVKHQj/V/7P8A7V53i/azj4MdRb30LWy3kFLST6VwTp/j31GJH4LVxgPCRZip8s37I8cTV8JxaWrge4heNgCBB74O/lWpw/SbDH7T2/NWj5SorFUl24qqWdgqjdmIVR5k10zxKXLMYza4PQVvWru120/qs/8AaQflXK/0eRhqgPkf3H6155gOJYe+Stq9buMJJVGDPA3IQwzD+UGp63riCbVwAHY5nAPwMfKsVjf8ZF9vqKvpBwyLj/Q7guhPfRVLNb0k6iQ48tqy7cUujdo/CP2rWnpZicAwY2bdy3l2RogMQcwA2OnMVX4/ppgcaSThLyXOb2Qra/xKNG89D41jKNOjVO0Z5uMXR9s/Bf2oTjdz7/yX9qbxpRatG4FYAEAZ1yEz/CTPKqI8TnKUWQdyB2QdTBnY6UtoVZpBx273j+kU8dILn8Pw/wB6quHv1qkxBBgg6V3ODb+9anYrqWA6RPzVfn+9PHSM80+Df7VUtaYcq5FjVtxRejpCvNW+INPHHrfPMPQfoaz00lTsRRpl4zbJ96PNT+1dRxG2dA6/GPzrLCnq0bU2FGyt5D9tJ8GWtlwCzZVM2a0bkErmZSB3c68cD0vXkbE1ZyTVEJHsOG6SuDLXgPAhIHl3VP8A+L7Q9+/bHqv714U15juTTC5rJtfC6R7fe6e4QMqjELqdTl0UQTM5TOoAjxqpv+1TDK1wl7nVogZTlGa4+uYbdgABd95O0QfJ+rP/AO0ow/eaqWPoE4snYmIkdowRuDpFMOIPM/Fm/U14d/it0ADrbhAAAHWOAAAAAADtAqNex7HciP4pY/8AcataK0z3G9xW0sZrlscu0yefPyqNd6V4VN8RZHk6fpXhY4pZQnMwiNhlzE/hExHKoV7iiFyUBCzpmEAbfL0psKPfG6cYSCeulQMxMNlAHMsRA7vGazg9sWCNzIjhdYDXUcJr3ssx5kRXlHSfGOMLZUn/ADi91oOhCO1pB5DK5/FWVtWyzADckAVDlQ1Ppa/xi5cBAulSADACxDCVYFdGUjUMDBrPcXOIgkPnHODB+HP41nei+Ia1hLf1guKrRbYBl+quZ81vtawtxGIkfaNTX49rXXBpoxkuSgxzFic0zzneoNh3tz1bumaM2VisxMAx51Z8ZxQeWiDPLuPKs5d4tDgbHeSPhEiDWGQ1gWai45GrHMYBYmCfMmKm8PwEuA921J2UOrFjrpI0Hluarbl1rkZ2Zu7MSwGnIHamNliD/fwrK0WdmytYdQwGURl10J7XcJrlxjAZ7f1aqHBnVEOYaAgFhoah8A4qXi3cPa2tsYUvOykfe7jz899Na4aftGPLU1rzLiKK9dnnDSCQ4MzzWCPQAQPCouK4eGGvxFej8Z6J274BBKXBHajMGX7rLp6EVFw3QO2o7V243kqqJ79ZNPDIjyRPPcFNrssdOUCT+1ei9B+PYa1h3W6yhjdLDNAJXq7YnfvB+Fc8J0LCXgz9XetayrqQRoYMagmY51oreBtqIW3bA7gigflVo4WQ8iR0Feae1DijG8LIJCIqmORZhJPnBA9K9LFYv2idF2uqMTbEgAJdgTlI91j4EaT3g1tmvUpi7PMcGW6wFGKsCGDCQVgzmBGoI8K9jXjrKim5lLvbDsV9wuDlZ1Hc0BvxV5JgUu27y9WuZ5hVyi4LmbTJkOjgzEVu8biWdgGKsyoFYp7mcks+XvUElQeeWedcmOWptJWd+NdJurtG6wzsxK21aYMRmZo3UEgRzM8hrl8L7R8Wjb2mT/pmzaCR3DIqsvmpBqR00wrdTh3A7PVsD/Mt64G/MH1FZTBsouKX93MJ0zad8c/LnScm2TFJI9jTHWcdhVJDG1cnssxz27lv3rZcRmIlWDc1YSNxWY4xwe3ZtEWixjM/JjylSVA0gb+POu+AxR+jkC4jjroDoMqtFpcxiBtmQbDYU7DMLq3UzDMqs7aqCFto7sDO05fzrS1Jc9lKaZTYPH3bSghiFYyVIUkHug+XKrnhXE7t1wiqrlu8FY7yWnQaVm8TcW4CEdWI1gHUeI/2rd+zx5wzzbCsLmVmE/WAKCJkmIk6DTWY1rOEdpUWlLWNk2/whwpIUPA2RiCe+Mw1+IrMrxC0zZXt3Q+cqAqg/ahRGac0EaRXoM1B4hwW1eIZ1hwQQ66NptJ5+tbywf1Mo5fpkhbszBZkPdcVkI+IqY3CMu/zkfmK111Q2jAMO5gCPgaUgc9qj/H/ACT5fwYnE4IBZZlUDmSB+dVWIAn6u7aJgmGIA/qB0q46UcIu25ZGL2juGAcp4NIOncfjrrWJfiDLbbs2+2VEgHNlmds0DXLyrnknF0zZNPovLVpmESub/TuBo/en2cFeBOaTOwygR51A4ZxRbSgohJIg9rXv2iMv971ZW+mCzDIw9Z/Kq7MmkOOFbvFMfBMPGpVnjtsyQ5MnSSABoBHbidR865YjHAgsisYJmM0SNTJGnrtS38IpfSKyN/F86VR3k/E1XN0hzlRbLSeQzNMnQAEnXwrhjOPXFuNbYGVYqVdIYFSRDDkdNqmwWV1ZJyk/E1V4jhUvLFiDOhJ+VcRxyTraB8mI/I1Z8M+vL9WINu2zkMyZiqjMxCk6gQZiT4VAKXEcMyGNQpIg7ZZ5N+9PQRoViPGZ8RU3B37lyGe2erZiswSsaBtRzFWHSXgL4QL1imCSEaR2tpWN5EgzzHlVqYs7Jw36dgAlsDr8IXOQDtPh3IfOo+0VfPmjk4NYu5hHttInQiGGkGdPIzWjwuHv2lt4hM9sMZt3UJEMO5wdDvp4Huq4/wCLL51coW/6i2rFu8fHrlt558ZmoZKEw926ti3bugK4glAuXqkUEW0YcnOZ2I5ZlnWRTgxPLzrlhXLnsW3ck/ZLN6kwdasbXCMW/u2Ag+9dugD+mM3yrSO3oo69kHFXQqyd+Q7z61R4jAhl7Sj0ra2+g7sZvXlnnkUt6AtED0qzwvQ3Dpvnf+ZoHwUCr+Ocuyu8UeW2L5Vobbbnp8TWgwvCrtwdi27DwUx8dq9CwvB7NrVLSA/eygt/W0n51LLTV1g+so8vwwmH6GX297Ig/ibX4JNbXDWmCKHYMwADMBGY98V2pK2jBR6M5TbFoooq5UKKKKkDa6W7hUypIMRp3HcHvHgaZRUPkEPFcKVyT7mbRuqt2LRYcwWt2wxHhNRV6L2h3/IVbUVTxx+F95fSvu9H7L2GsuGyE5lOhZHICllmJBAAIkTAMgjXC4/2ZBHnriUnZLF5nju7Si3P4/jXpVKDVZYYsssjRgDwtwqpbtlUQZUXcgSWJYwMzEkknx2AAAw9jFMj3ECEtc+rK65s0lSIGpJJIivdyaijhdnreu6q31u/WZFzz35u/wAd6yeB+mWWX8Hj/Q7CrdxtlCmabksJ7PVhSXmNdhvNey4fDLbUKihVGwUQNaS1hEViyois3vMqKrN5sBJrtWuPHoUnLYSiligitTMBRRFLFCSFiiU6y5euKMOqBiuSIyjtZ21LqdOzGsxrscRx2/g8VhL93CCLloo9wEG2erLgF1SYOpXb9ROu6W8Pe/gb9u2JdkBUDdijq+UeJCkDxivGjw69btszK9tW7BzBk6ztBsgBjNBUN3DKOcVzZpU6o2xq+T0HoGuExNkhkBxCxnkZOwOwpt5I7MATOuYkmZFT8f7PrTmbblRPusM0DnDb/Gay3suVUxDXLly3bXqzbUO6q1x3ZSAqkyYynXvIHOvVYqccYzjyiJNxfDMafZyonJfO/wBu2PzVv0qHifZ7dIIDWmBEbsp+a/rW+FYf2l9JL2HNm3Yc28ys7MujGGChZ5DQnTvFJ44RVhSk3RX9IOjX0exhBYtul/NNx7ee79YBbAMiftagD7xiq3i/AWv4ZcbbbrHID4tZUsrt2zdhfdUg6rGkTttC4106xGItWULFGtas6Eq1y4D2XOWMsADbnJ7o7dHun13CottUttbDM75gS9wse12p00AGx8d4rG4N16NFskV/DcEty5bUbvcRNzu7Ba9X4l0SwuILRbXrBIzJcZWDHQByCx5R2gTE1zxfRzDJZuXsNYRbosvcssuaQ4tlrbKJgNsR4149w3i93DszWXKM6MjERJV99+fOdwdan/lw/ZH+/RfDjN7B/SLS3QC9hFHUXMyK5uWyYK6KwTrFnlmqrwvH3GGvWX+sW5lK5iSbNxWBNxJmCVzKdpnwqrt3SsxzBB22IgjWuqYuLZTKvaYEtHb0GizOizrAG/kKx2ZpSNd7LjnvXrDjNZuWSzofdzI6ZW8D2iJGuvhXpGH4JYt+5Ztg95XMfi0mvGOD9Jb+G0sMqSZYhFJeDorkgkqO4QPXWvbOHY3rbNu7EdZbR47sygkfOurC01RjkXNkidI+XKkigmia6TLgWKIps0TQgWkoooAopKWhATRNFJQC0lFFAAooomhIs0TSTRNALNE0k0TQCzRNFFALNE02igHZqJptFAOzUTTaKAdNeQ+0x3/xF88wEtdXPJMgOnhmz+s167NR8Vw61dKm5at3Cvul0Vius6Eis8kN1RaEtWeFY/htywwW6pUsiXBMao65lP8AexBG4r3PhDP9Gs9bPWdTbzzvmyCZ8e/xrtfwyOQXRHK6qXRWKn+EkaV0JquPFo2TOews1U9IujFnGqou5gUJKshAYBozKZBBBgfDzq1orVpPhlE6PPeJeyibw+j3VWyQobrCzOpAAYiBDTBPLUxtFSeIeyu214Gzd6u0QoZGBd9AAxVpgzE6xBPdpW5miaz8MC+8hbfZgDQAADwA0A+AFU3EOh+Euo6myiG5qXtqFcMDIIPLXcbGriia0cU+yibRneHdAsNaw9yywNzrSCztlFwZdVyEDsgHXxkzNUuO9k9ssvU3mRYh+sUXGJk9pSMoGnKOW9byaKo8UX6LKcjJ8Y9nFi86MjGzlRUYKitnCDKGOoh4Gp1neO/UYewqIqIIVFVVHcqgKPkBT5oqyil0Q22KTSUUtWKiUUGihIUUUUAUUUUAUURRQBRQKJoD/9k="/>
          <p:cNvSpPr>
            <a:spLocks noChangeAspect="1" noChangeArrowheads="1"/>
          </p:cNvSpPr>
          <p:nvPr/>
        </p:nvSpPr>
        <p:spPr bwMode="auto">
          <a:xfrm>
            <a:off x="155575" y="-731838"/>
            <a:ext cx="3009900" cy="1524001"/>
          </a:xfrm>
          <a:prstGeom prst="rect">
            <a:avLst/>
          </a:prstGeom>
          <a:noFill/>
        </p:spPr>
        <p:txBody>
          <a:bodyPr/>
          <a:lstStyle/>
          <a:p>
            <a:pPr algn="l" fontAlgn="auto">
              <a:spcBef>
                <a:spcPts val="0"/>
              </a:spcBef>
              <a:spcAft>
                <a:spcPts val="0"/>
              </a:spcAft>
              <a:defRPr/>
            </a:pPr>
            <a:endParaRPr lang="pt-BR">
              <a:solidFill>
                <a:prstClr val="black"/>
              </a:solidFill>
              <a:latin typeface="Calibri"/>
              <a:cs typeface="+mn-cs"/>
            </a:endParaRPr>
          </a:p>
        </p:txBody>
      </p:sp>
      <p:pic>
        <p:nvPicPr>
          <p:cNvPr id="340998" name="Picture 4" descr="Anatomy of the Animal Cell">
            <a:hlinkClick r:id="rId2"/>
          </p:cNvPr>
          <p:cNvPicPr>
            <a:picLocks noGrp="1" noChangeAspect="1" noChangeArrowheads="1"/>
          </p:cNvPicPr>
          <p:nvPr>
            <p:ph idx="4294967295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228600" y="2667000"/>
            <a:ext cx="5384800" cy="4038600"/>
          </a:xfrm>
          <a:ln w="28575">
            <a:solidFill>
              <a:srgbClr val="0000FF"/>
            </a:solidFill>
          </a:ln>
        </p:spPr>
      </p:pic>
      <p:sp>
        <p:nvSpPr>
          <p:cNvPr id="13" name="Rectangle 12"/>
          <p:cNvSpPr/>
          <p:nvPr/>
        </p:nvSpPr>
        <p:spPr>
          <a:xfrm>
            <a:off x="533400" y="5500688"/>
            <a:ext cx="685800" cy="3810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pt-BR">
              <a:solidFill>
                <a:srgbClr val="FFFFFF"/>
              </a:solidFill>
            </a:endParaRPr>
          </a:p>
        </p:txBody>
      </p:sp>
      <p:sp>
        <p:nvSpPr>
          <p:cNvPr id="14" name="Rectangle 12"/>
          <p:cNvSpPr>
            <a:spLocks noChangeArrowheads="1"/>
          </p:cNvSpPr>
          <p:nvPr/>
        </p:nvSpPr>
        <p:spPr bwMode="auto">
          <a:xfrm>
            <a:off x="236022" y="1463804"/>
            <a:ext cx="86106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pt-BR" sz="2400" b="1" dirty="0">
                <a:solidFill>
                  <a:srgbClr val="FFFFFF"/>
                </a:solidFill>
                <a:latin typeface="Arial" pitchFamily="34" charset="0"/>
                <a:cs typeface="+mn-cs"/>
              </a:rPr>
              <a:t>Estas curvas “</a:t>
            </a:r>
            <a:r>
              <a:rPr lang="pt-BR" sz="2400" b="1" dirty="0" err="1">
                <a:solidFill>
                  <a:srgbClr val="FFFFFF"/>
                </a:solidFill>
                <a:latin typeface="Arial" pitchFamily="34" charset="0"/>
                <a:cs typeface="+mn-cs"/>
              </a:rPr>
              <a:t>cotonetes</a:t>
            </a:r>
            <a:r>
              <a:rPr lang="pt-BR" sz="2400" b="1" dirty="0">
                <a:solidFill>
                  <a:srgbClr val="FFFFFF"/>
                </a:solidFill>
                <a:latin typeface="Arial" pitchFamily="34" charset="0"/>
                <a:cs typeface="+mn-cs"/>
              </a:rPr>
              <a:t>” são embrulhadas e distribuem proteínas produzidas noutras partes da célula.</a:t>
            </a:r>
            <a:endParaRPr lang="en-US" sz="2400" b="1" dirty="0">
              <a:solidFill>
                <a:srgbClr val="FFFFFF"/>
              </a:solidFill>
              <a:latin typeface="Arial" pitchFamily="34" charset="0"/>
              <a:cs typeface="+mn-cs"/>
            </a:endParaRPr>
          </a:p>
        </p:txBody>
      </p:sp>
      <p:pic>
        <p:nvPicPr>
          <p:cNvPr id="341001" name="Picture 10" descr="http://www.dartmouth.edu/~cbbc/courses/bio4/bio4-lectures/images/golgi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91200" y="2667000"/>
            <a:ext cx="3305175" cy="403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Rectangle 12"/>
          <p:cNvSpPr>
            <a:spLocks noChangeArrowheads="1"/>
          </p:cNvSpPr>
          <p:nvPr/>
        </p:nvSpPr>
        <p:spPr bwMode="auto">
          <a:xfrm>
            <a:off x="236022" y="1068234"/>
            <a:ext cx="6696744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defRPr/>
            </a:pPr>
            <a:r>
              <a:rPr lang="pt-BR" sz="2400" b="1" dirty="0">
                <a:solidFill>
                  <a:srgbClr val="FFFFFF"/>
                </a:solidFill>
                <a:latin typeface="Arial" pitchFamily="34" charset="0"/>
                <a:cs typeface="+mn-cs"/>
              </a:rPr>
              <a:t>GOLGIBODEIS</a:t>
            </a:r>
            <a:endParaRPr lang="en-US" sz="2400" b="1" dirty="0">
              <a:solidFill>
                <a:srgbClr val="FFFFFF"/>
              </a:solidFill>
              <a:latin typeface="Arial" pitchFamily="34" charset="0"/>
              <a:cs typeface="+mn-cs"/>
            </a:endParaRPr>
          </a:p>
        </p:txBody>
      </p:sp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xfrm>
            <a:off x="179388" y="-26988"/>
            <a:ext cx="8785225" cy="1143001"/>
          </a:xfrm>
        </p:spPr>
        <p:txBody>
          <a:bodyPr rtlCol="0">
            <a:normAutofit/>
          </a:bodyPr>
          <a:lstStyle/>
          <a:p>
            <a:pPr>
              <a:defRPr/>
            </a:pPr>
            <a:r>
              <a:rPr lang="pt-BR" sz="48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  <a:t>O MENOR É MAIS </a:t>
            </a:r>
            <a:r>
              <a:rPr lang="pt-BR" sz="48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  <a:t>SIMPLES?</a:t>
            </a:r>
            <a:endParaRPr lang="pt-BR" sz="48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09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3409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10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3410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/>
      <p:bldP spid="11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42" name="AutoShape 2" descr="data:image/jpeg;base64,/9j/4AAQSkZJRgABAQAAAQABAAD/2wCEAAkGBhQSEBUUEhQVFRQVFBQVFRcUFBQUFRQUFBQVFBUUFhUXHCYeFxkmHBUUHy8gJCcpLCwsFR4xNTAqNSYsLCkBCQoKDgwOFw8PGikkHBwpKSksKSwpKSkpKSwsLCwpKSkpKSwpLCwsKSwpKSksLCkpLCkpKSksLCksKSwsKSkpKf/AABEIAKABPAMBIgACEQEDEQH/xAAcAAABBQEBAQAAAAAAAAAAAAAAAQIEBQYDBwj/xABEEAACAQIEAgcECAQEBAcAAAABAhEAAwQSITEFQQYTIlFhcYEHMpGhFCNCUoKxwdFicpLwFTNj4RZDU6JEc5OywuLx/8QAGgEBAAMBAQEAAAAAAAAAAAAAAAECAwQFBv/EACYRAAICAgIDAAEEAwAAAAAAAAABAhEDEiExE0FRYQQiQlIUMjP/2gAMAwEAAhEDEQA/ALwUUUV7J5wUURRQBRRRQC0UUUAUUUUAopIoooApaKKASiloioAlFFLQCUUtJUgKWkpagBRRRUgSlNFFQSFJSzSUIFooFFAFFFFAFFApaASlopRQCRUROLWGYqt60WBII6xJBG4iahdLON/RcMzD/MbsW/5iNW9Br8O+vJcEFa4ouTlJ7WsQDzkg+e1VlKjWENlZ7kF58qSK8w6MWj9PtorMFFwmA8gqilyCV7Le75V6hUxlaKTjqMpKKWpICiiigClFIKWgCiiigCiiigCloFJQC0UUUAURRRQBNFFFAEUUUTQBRRRQBRFBpKAWiiigAUGiigCiiigCiiloAmiiigClFJWZ6eccNqyLNv8Azb+mm4tkwfVj2R61DaStkpW6RiOmPHvpWIJU/Vp2bfiJ1b1PyAqmtitLY4AoUhUS4RKs7u6guNGW0E+yDpmO5BqqxuB6ttAQDyOpUjcSN9wQeYNcMf1EckmkdzxuKNN7OcPOIuP9y1Hq7AfkGrf1k/Z1h4s3X+9cVfRFn83rWCu2HRxzf7htJRRVigtFJS0AoopKBQC0UqrOgEnwEmuv0K59x/6WFRaJo40V2ODcCSjx/Ka5ERvI89KWhQgoiiaKkgWikooBaKKSgFoooFAFFFFAFFFAoApKWkmgFoomigCiiigCiiigClFJS0ACnU0UtAc8TiVtozuYVAWY+AryRuLtiMd17/eZwPui2jMijyyj1mtJ7SeO+7hkPc92Piif/I/hrFcLP1y+OZf6lZf1rnzu4tHThjXJvEtZUVfuqB8BqfzNU/SCx2Z8vkdPkxqZibvVKXUFkInKNcrMNCO5SYkcuW9VlzDOthusme4mdYMzqdZrxP08KkpX7O/I7VG36GWMuCtfxF3+LsB8lFXdRuHYbq7NpPuW0X1CifnNSK+iXR5D5YyiligCpAUCiKBUAK43eJWrdy2t0v8AWGAtsKzkDVj2iAqgSSxMAAnlVnwvhL33yroo95jso/U+FaxOhmEks2HtuxXIzOM5K8xr3843rDLmUePZrjx3yYe17beHWQVtWMRAnUJaGaOcm5Jnxqwt+17CXLotvbupNzqyzC2UQ7guQ8hfGOR7q16dHsKgAXD2VA1AFpBB2mIqHiujWFuCLmGsNOhPVID/AFAA1xL6dBZMwHpVda4hau6D3iCcjKVeA2Uko2sSInxHeKlWrCogRR2VUKASW7IEAEtJOnfVUMCbbrkYLaRcq2xbkhCsFesmYkIwA2ymZkZbohnW7h7Z3Rf6RXBuGWT9gekj8qdiBO361V4ixelil2NyAwBAkKQNpjMrDyuNzArVNmdInXeCWjtI5b1xbo8vJyPQGo2bEDZkInmOWZu6NcrL/wCmfvad8HiLsHrQAdPd1Gqief3g3pHjVtpL2RSOb9HW+y4PmCKiXeEXV+zPkQan3uLOhIFpn0kFTucrGI5GVUb/APMB5Gk/4iWdUuDXcqIgsADvt2kPk/gYt5JEOCKdkI0II89KSKvsPxC3eBjWIkMpBGZQw0Pn8QRyNcrvD7bbaeX7VdZCjgU0UVOu8LYbEH5Goj2yu4I860UkytDKSnUsVIGUtOiiKgUNop0UtLFDKKfFEVNihlFOiiKWRQgFLFFKDSxQgFReL8TXDWHvPByjsg/bc+4nx1PgDU22pYgASSYAG5J5V5n7SOPdbf6hDNuwSpI2e7s7eIHujyPfVWy8Y2zJ4zEtcdncyzEsxPMkyabZcqwYbggjzGoplOArJ8nT0b3CMHtDmsRH8MaD+krXK9hixt2iZz3EUd+Uui6+ME/Cq3gGO7OWCY0IXVsokhlHMiSCO4juq64OxuY60CIyhrhB3AVGyZhyJLTH8teVjwtZq9WdE5rSzcuNabFLNE17h5gwLRFJNFQBYqfwjhDYh4Gij3m7h3DvNQsPZLsqruxCjzJivSOHYBbNsIuw3PMnmT41hmyaLjs0hHYdgsEtpAiCAPn4nvNdXamYi8AN6o+KdI1tBS0w11LWkaG4SATJGkjz1riSb5Onotbj1wa5WeHS62XVIcFsTcwokLAuW1LEntaKQpjn4VFPTSyUDywBsvf1Qz1dtsjaCe1PKtFEpZbY3iBQk/WMc6qqqqlYYaFpiBo0kkdwnQHnexMwZgEfA91Vdzj1tmyhyGzpakBh2ridaqyQQQV110HnUX/HrJRctxYyownMOy79Wp7QnVgRrrNaKJVstrl0jnVP0jxdxMObtsnNYZb2UEgXUtmbtto3BTN6gGuw4mjGFdSe3oCCewcr6eB0NcBikJgxtBG0gggiOdXogkYvj6W2XsPcR7D37ZQibgtKtx7ag/b6ts411gjlWYsdMsRky5Wdy7ornD9k3LhW7gRNtoK3bRiYBBZTqAZ5YTgmLtpbVcVacYYq+GVrMZXTQI7L2mQ22dCJ+0O6nYHo9eW0bTXLfasNazJnGR7V7r8HcUEf8tmdd/dC1FMcF3hOmmHdGuNctpbVlWZu5wzzkDWzaBHuuJBZZRhOlW9ni1l2KrdtlgpYqHWcoAYtE+7DAztBnasXdw+LysyKlq91txreV0dUXErnuZS2wTEIl1dJHWGNjVfguGvN2MPdUG23Um8Fa4GtA3bas6fZcnE2SBAK3bfhTkcHpltlIDKVIfYqVIYanQj3ufzp+WvKrrIo6nqT2B1ttrtq4jYW23V2mvuLTBbrdWUcOuVs1pi4zCt70b4+MRhkcsGYZrbsNAz2zlzgcgwyv+OpBdZaU2Ad9aYuKFdVxAqOSCP/AIMpPMeVI3R9eTH5VMF8U4X6naQ1RWNwBuTD1Bri3BbngfWrwXqd1tPJIjRGbbht0fYPpBri+HYbqw9DWr62lD1byv4RoY80VsYU7j5TXB+H2m3UfCKnyjxmVorQPwa390+jfua5HgSnYuPgat5IldGUlLVu3R/uf4qaa3R547LITyzSBPjGsVbyRI0ZmelHG/oeFNwGL1zNbsd4kRcvfhB0/iYV4wxr1LpD7NMfiLpe5esOYhQDcVUUbKgymB/ZrOYr2V49NrSv/wCXcQn4MQazckdEVSMeBXRFqwxPRnFW/wDMw19Y77VyPjEVEVYMc6iyTtaMagwRz2+dbD2eWJu3XPJAs+LtJ/8AZWSVa3/s+sRh3b712PRFH6s1WilZSb/aaeiiiK2MDmKfatliFAkkgADmTTFFabgvCzatm64OdtFEe6O89xP5VSc9UTGNsqbtg4a7bOYMwIJEbRuAZ184q3fppI0EVRcSZjdJO3KqzFKR2htz/eufJG1sbQdOjQYjpEWBqKeJTVCLs08XayUkaNMuDiZ7t52G8RPn41wfIRBVYysvuj3W95fI8xzqB11D3CRuR4jetE0UokJbQnMFGpRxKwQyLlVo3kDTXyrm2AtxGQAZQsCRCq/WKPINrTRdnn/fOl6yrEUKmHRWzAQZuHc73WDPp4kA1GawC4uGcynTXTWVPyPyrozt3/IVEOE1nM28xnbKTM+7MR4RUkDDh7RLfW5SWuTquhe4t1vnb/OuwwJkMt0kSG0JII643uR2glfL4VxODWZg6yTDuN99AY9K6JZjYtpyLkj50sDfo98LAumcsSZ3FtlnWftFT6U8XL4YdpSJ7h7vWT3fcMeldOsNOa9rU2KFOOuC2p3uQJA2LdmduVd8JjDA0gkCR3GNvlHpUS9iRIISd51CnWNp351Iw6yAduZGh79J9amyKLK1izHzrnh+ktsge8JiJXvFk8j/AK6fA+szBYNmGik+hp72VBhlEz9pfLvHgvwHdUWBtrjFtkLBuyoUsSCIDAFZkeNSjiwJkgZQC0kdkGYJ7hofgajnA28rLkWGEMAIBAmAY86W9gVfPmB+sTI+p1UZo8j221/aoBIe/pM6CdjG0jka6JfI0n++VQhhAqMqzDMzd+twyY8JNcl4Y4stbUvJzQwBlS5LAiO4nvqOCS2+kUn0qqtuF4mZBcjMTGRtjddo1B2Vgv4BUe3gcaCMyT7maQo5WQ0Ex/rH1HhTgcl99MpTj4qhs4fGGJsrPZntoNYtZvtnvu/0j1l2OF4lh2rYU6fbzcgTqByMj0pwTyWq44EU4Y8VCs8Ev8yo9Sf2ro3Cimtx4B07NsuZ/lUzHjsKq6HJOGKBo68VnOK9JMJhTF18QSfuWVg+RJj51YdDON4TiJui0L4NopIuFBmDzDDJOkqRVHJIskyxOIppxoFW7cMw6e9A/muH9TUe7jsBb958OPNkP71XdfCdWVh4mBz/AEpt0peHbtLc/mtC5+amph6ccPTa6n4EJ/IVDxXtUwajTrG8kgH4mm/4J1/JAv8AQbDXf/BKD3qnVT8IrphegrW0CWV6tQScrMGEkydfe+ZquxXtzw6+5ZuE/wARC/kDVaPbfeuz1GFBAMEnrGjzgQPWiyyXQcE+zW2uhl0+86L5Zm/QVKHQj/V/7P8A7V53i/azj4MdRb30LWy3kFLST6VwTp/j31GJH4LVxgPCRZip8s37I8cTV8JxaWrge4heNgCBB74O/lWpw/SbDH7T2/NWj5SorFUl24qqWdgqjdmIVR5k10zxKXLMYza4PQVvWru120/qs/8AaQflXK/0eRhqgPkf3H6155gOJYe+Stq9buMJJVGDPA3IQwzD+UGp63riCbVwAHY5nAPwMfKsVjf8ZF9vqKvpBwyLj/Q7guhPfRVLNb0k6iQ48tqy7cUujdo/CP2rWnpZicAwY2bdy3l2RogMQcwA2OnMVX4/ppgcaSThLyXOb2Qra/xKNG89D41jKNOjVO0Z5uMXR9s/Bf2oTjdz7/yX9qbxpRatG4FYAEAZ1yEz/CTPKqI8TnKUWQdyB2QdTBnY6UtoVZpBx273j+kU8dILn8Pw/wB6quHv1qkxBBgg6V3ODb+9anYrqWA6RPzVfn+9PHSM80+Df7VUtaYcq5FjVtxRejpCvNW+INPHHrfPMPQfoaz00lTsRRpl4zbJ96PNT+1dRxG2dA6/GPzrLCnq0bU2FGyt5D9tJ8GWtlwCzZVM2a0bkErmZSB3c68cD0vXkbE1ZyTVEJHsOG6SuDLXgPAhIHl3VP8A+L7Q9+/bHqv714U15juTTC5rJtfC6R7fe6e4QMqjELqdTl0UQTM5TOoAjxqpv+1TDK1wl7nVogZTlGa4+uYbdgABd95O0QfJ+rP/AO0ow/eaqWPoE4snYmIkdowRuDpFMOIPM/Fm/U14d/it0ADrbhAAAHWOAAAAAADtAqNex7HciP4pY/8AcataK0z3G9xW0sZrlscu0yefPyqNd6V4VN8RZHk6fpXhY4pZQnMwiNhlzE/hExHKoV7iiFyUBCzpmEAbfL0psKPfG6cYSCeulQMxMNlAHMsRA7vGazg9sWCNzIjhdYDXUcJr3ssx5kRXlHSfGOMLZUn/ADi91oOhCO1pB5DK5/FWVtWyzADckAVDlQ1Ppa/xi5cBAulSADACxDCVYFdGUjUMDBrPcXOIgkPnHODB+HP41nei+Ia1hLf1guKrRbYBl+quZ81vtawtxGIkfaNTX49rXXBpoxkuSgxzFic0zzneoNh3tz1bumaM2VisxMAx51Z8ZxQeWiDPLuPKs5d4tDgbHeSPhEiDWGQ1gWai45GrHMYBYmCfMmKm8PwEuA921J2UOrFjrpI0Hluarbl1rkZ2Zu7MSwGnIHamNliD/fwrK0WdmytYdQwGURl10J7XcJrlxjAZ7f1aqHBnVEOYaAgFhoah8A4qXi3cPa2tsYUvOykfe7jz899Na4aftGPLU1rzLiKK9dnnDSCQ4MzzWCPQAQPCouK4eGGvxFej8Z6J274BBKXBHajMGX7rLp6EVFw3QO2o7V243kqqJ79ZNPDIjyRPPcFNrssdOUCT+1ei9B+PYa1h3W6yhjdLDNAJXq7YnfvB+Fc8J0LCXgz9XetayrqQRoYMagmY51oreBtqIW3bA7gigflVo4WQ8iR0Feae1DijG8LIJCIqmORZhJPnBA9K9LFYv2idF2uqMTbEgAJdgTlI91j4EaT3g1tmvUpi7PMcGW6wFGKsCGDCQVgzmBGoI8K9jXjrKim5lLvbDsV9wuDlZ1Hc0BvxV5JgUu27y9WuZ5hVyi4LmbTJkOjgzEVu8biWdgGKsyoFYp7mcks+XvUElQeeWedcmOWptJWd+NdJurtG6wzsxK21aYMRmZo3UEgRzM8hrl8L7R8Wjb2mT/pmzaCR3DIqsvmpBqR00wrdTh3A7PVsD/Mt64G/MH1FZTBsouKX93MJ0zad8c/LnScm2TFJI9jTHWcdhVJDG1cnssxz27lv3rZcRmIlWDc1YSNxWY4xwe3ZtEWixjM/JjylSVA0gb+POu+AxR+jkC4jjroDoMqtFpcxiBtmQbDYU7DMLq3UzDMqs7aqCFto7sDO05fzrS1Jc9lKaZTYPH3bSghiFYyVIUkHug+XKrnhXE7t1wiqrlu8FY7yWnQaVm8TcW4CEdWI1gHUeI/2rd+zx5wzzbCsLmVmE/WAKCJkmIk6DTWY1rOEdpUWlLWNk2/whwpIUPA2RiCe+Mw1+IrMrxC0zZXt3Q+cqAqg/ahRGac0EaRXoM1B4hwW1eIZ1hwQQ66NptJ5+tbywf1Mo5fpkhbszBZkPdcVkI+IqY3CMu/zkfmK111Q2jAMO5gCPgaUgc9qj/H/ACT5fwYnE4IBZZlUDmSB+dVWIAn6u7aJgmGIA/qB0q46UcIu25ZGL2juGAcp4NIOncfjrrWJfiDLbbs2+2VEgHNlmds0DXLyrnknF0zZNPovLVpmESub/TuBo/en2cFeBOaTOwygR51A4ZxRbSgohJIg9rXv2iMv971ZW+mCzDIw9Z/Kq7MmkOOFbvFMfBMPGpVnjtsyQ5MnSSABoBHbidR865YjHAgsisYJmM0SNTJGnrtS38IpfSKyN/F86VR3k/E1XN0hzlRbLSeQzNMnQAEnXwrhjOPXFuNbYGVYqVdIYFSRDDkdNqmwWV1ZJyk/E1V4jhUvLFiDOhJ+VcRxyTraB8mI/I1Z8M+vL9WINu2zkMyZiqjMxCk6gQZiT4VAKXEcMyGNQpIg7ZZ5N+9PQRoViPGZ8RU3B37lyGe2erZiswSsaBtRzFWHSXgL4QL1imCSEaR2tpWN5EgzzHlVqYs7Jw36dgAlsDr8IXOQDtPh3IfOo+0VfPmjk4NYu5hHttInQiGGkGdPIzWjwuHv2lt4hM9sMZt3UJEMO5wdDvp4Huq4/wCLL51coW/6i2rFu8fHrlt558ZmoZKEw926ti3bugK4glAuXqkUEW0YcnOZ2I5ZlnWRTgxPLzrlhXLnsW3ck/ZLN6kwdasbXCMW/u2Ag+9dugD+mM3yrSO3oo69kHFXQqyd+Q7z61R4jAhl7Sj0ra2+g7sZvXlnnkUt6AtED0qzwvQ3Dpvnf+ZoHwUCr+Ocuyu8UeW2L5Vobbbnp8TWgwvCrtwdi27DwUx8dq9CwvB7NrVLSA/eygt/W0n51LLTV1g+so8vwwmH6GX297Ig/ibX4JNbXDWmCKHYMwADMBGY98V2pK2jBR6M5TbFoooq5UKKKKkDa6W7hUypIMRp3HcHvHgaZRUPkEPFcKVyT7mbRuqt2LRYcwWt2wxHhNRV6L2h3/IVbUVTxx+F95fSvu9H7L2GsuGyE5lOhZHICllmJBAAIkTAMgjXC4/2ZBHnriUnZLF5nju7Si3P4/jXpVKDVZYYsssjRgDwtwqpbtlUQZUXcgSWJYwMzEkknx2AAAw9jFMj3ECEtc+rK65s0lSIGpJJIivdyaijhdnreu6q31u/WZFzz35u/wAd6yeB+mWWX8Hj/Q7CrdxtlCmabksJ7PVhSXmNdhvNey4fDLbUKihVGwUQNaS1hEViyois3vMqKrN5sBJrtWuPHoUnLYSiligitTMBRRFLFCSFiiU6y5euKMOqBiuSIyjtZ21LqdOzGsxrscRx2/g8VhL93CCLloo9wEG2erLgF1SYOpXb9ROu6W8Pe/gb9u2JdkBUDdijq+UeJCkDxivGjw69btszK9tW7BzBk6ztBsgBjNBUN3DKOcVzZpU6o2xq+T0HoGuExNkhkBxCxnkZOwOwpt5I7MATOuYkmZFT8f7PrTmbblRPusM0DnDb/Gay3suVUxDXLly3bXqzbUO6q1x3ZSAqkyYynXvIHOvVYqccYzjyiJNxfDMafZyonJfO/wBu2PzVv0qHifZ7dIIDWmBEbsp+a/rW+FYf2l9JL2HNm3Yc28ys7MujGGChZ5DQnTvFJ44RVhSk3RX9IOjX0exhBYtul/NNx7ee79YBbAMiftagD7xiq3i/AWv4ZcbbbrHID4tZUsrt2zdhfdUg6rGkTttC4106xGItWULFGtas6Eq1y4D2XOWMsADbnJ7o7dHun13CottUttbDM75gS9wse12p00AGx8d4rG4N16NFskV/DcEty5bUbvcRNzu7Ba9X4l0SwuILRbXrBIzJcZWDHQByCx5R2gTE1zxfRzDJZuXsNYRbosvcssuaQ4tlrbKJgNsR4149w3i93DszWXKM6MjERJV99+fOdwdan/lw/ZH+/RfDjN7B/SLS3QC9hFHUXMyK5uWyYK6KwTrFnlmqrwvH3GGvWX+sW5lK5iSbNxWBNxJmCVzKdpnwqrt3SsxzBB22IgjWuqYuLZTKvaYEtHb0GizOizrAG/kKx2ZpSNd7LjnvXrDjNZuWSzofdzI6ZW8D2iJGuvhXpGH4JYt+5Ztg95XMfi0mvGOD9Jb+G0sMqSZYhFJeDorkgkqO4QPXWvbOHY3rbNu7EdZbR47sygkfOurC01RjkXNkidI+XKkigmia6TLgWKIps0TQgWkoooAopKWhATRNFJQC0lFFAAooomhIs0TSTRNALNE0k0TQCzRNFFALNE02igHZqJptFAOzUTTaKAdNeQ+0x3/xF88wEtdXPJMgOnhmz+s167NR8Vw61dKm5at3Cvul0Vius6Eis8kN1RaEtWeFY/htywwW6pUsiXBMao65lP8AexBG4r3PhDP9Gs9bPWdTbzzvmyCZ8e/xrtfwyOQXRHK6qXRWKn+EkaV0JquPFo2TOews1U9IujFnGqou5gUJKshAYBozKZBBBgfDzq1orVpPhlE6PPeJeyibw+j3VWyQobrCzOpAAYiBDTBPLUxtFSeIeyu214Gzd6u0QoZGBd9AAxVpgzE6xBPdpW5miaz8MC+8hbfZgDQAADwA0A+AFU3EOh+Euo6myiG5qXtqFcMDIIPLXcbGriia0cU+yibRneHdAsNaw9yywNzrSCztlFwZdVyEDsgHXxkzNUuO9k9ssvU3mRYh+sUXGJk9pSMoGnKOW9byaKo8UX6LKcjJ8Y9nFi86MjGzlRUYKitnCDKGOoh4Gp1neO/UYewqIqIIVFVVHcqgKPkBT5oqyil0Q22KTSUUtWKiUUGihIUUUUAUUUUAUURRQBRQKJoD/9k="/>
          <p:cNvSpPr>
            <a:spLocks noChangeAspect="1" noChangeArrowheads="1"/>
          </p:cNvSpPr>
          <p:nvPr/>
        </p:nvSpPr>
        <p:spPr bwMode="auto">
          <a:xfrm>
            <a:off x="155575" y="-731838"/>
            <a:ext cx="3009900" cy="1524001"/>
          </a:xfrm>
          <a:prstGeom prst="rect">
            <a:avLst/>
          </a:prstGeom>
          <a:noFill/>
        </p:spPr>
        <p:txBody>
          <a:bodyPr/>
          <a:lstStyle/>
          <a:p>
            <a:pPr algn="l" fontAlgn="auto">
              <a:spcBef>
                <a:spcPts val="0"/>
              </a:spcBef>
              <a:spcAft>
                <a:spcPts val="0"/>
              </a:spcAft>
              <a:defRPr/>
            </a:pPr>
            <a:endParaRPr lang="pt-BR">
              <a:solidFill>
                <a:prstClr val="black"/>
              </a:solidFill>
              <a:latin typeface="Calibri"/>
              <a:cs typeface="+mn-cs"/>
            </a:endParaRPr>
          </a:p>
        </p:txBody>
      </p:sp>
      <p:sp>
        <p:nvSpPr>
          <p:cNvPr id="215044" name="AutoShape 4" descr="data:image/jpeg;base64,/9j/4AAQSkZJRgABAQAAAQABAAD/2wCEAAkGBhQSEBUUEhQVFRQVFBQVFRcUFBQUFRQUFBQVFBUUFhUXHCYeFxkmHBUUHy8gJCcpLCwsFR4xNTAqNSYsLCkBCQoKDgwOFw8PGikkHBwpKSksKSwpKSkpKSwsLCwpKSkpKSwpLCwsKSwpKSksLCkpLCkpKSksLCksKSwsKSkpKf/AABEIAKABPAMBIgACEQEDEQH/xAAcAAABBQEBAQAAAAAAAAAAAAAAAQIEBQYDBwj/xABEEAACAQIEAgcECAQEBAcAAAABAhEAAwQSITEFQQYTIlFhcYEHMpGhFCNCUoKxwdFicpLwFTNj4RZDU6JEc5OywuLx/8QAGgEBAAMBAQEAAAAAAAAAAAAAAAECAwQFBv/EACYRAAICAgIDAAEEAwAAAAAAAAABAhEDEiExE0FRYQQiQlIUMjP/2gAMAwEAAhEDEQA/ALwUUUV7J5wUURRQBRRRQC0UUUAUUUUAopIoooApaKKASiloioAlFFLQCUUtJUgKWkpagBRRRUgSlNFFQSFJSzSUIFooFFAFFFFAFFApaASlopRQCRUROLWGYqt60WBII6xJBG4iahdLON/RcMzD/MbsW/5iNW9Br8O+vJcEFa4ouTlJ7WsQDzkg+e1VlKjWENlZ7kF58qSK8w6MWj9PtorMFFwmA8gqilyCV7Le75V6hUxlaKTjqMpKKWpICiiigClFIKWgCiiigCiiigCloFJQC0UUUAURRRQBNFFFAEUUUTQBRRRQBRFBpKAWiiigAUGiigCiiigCiiloAmiiigClFJWZ6eccNqyLNv8Azb+mm4tkwfVj2R61DaStkpW6RiOmPHvpWIJU/Vp2bfiJ1b1PyAqmtitLY4AoUhUS4RKs7u6guNGW0E+yDpmO5BqqxuB6ttAQDyOpUjcSN9wQeYNcMf1EckmkdzxuKNN7OcPOIuP9y1Hq7AfkGrf1k/Z1h4s3X+9cVfRFn83rWCu2HRxzf7htJRRVigtFJS0AoopKBQC0UqrOgEnwEmuv0K59x/6WFRaJo40V2ODcCSjx/Ka5ERvI89KWhQgoiiaKkgWikooBaKKSgFoooFAFFFFAFFFAoApKWkmgFoomigCiiigCiiigClFJS0ACnU0UtAc8TiVtozuYVAWY+AryRuLtiMd17/eZwPui2jMijyyj1mtJ7SeO+7hkPc92Piif/I/hrFcLP1y+OZf6lZf1rnzu4tHThjXJvEtZUVfuqB8BqfzNU/SCx2Z8vkdPkxqZibvVKXUFkInKNcrMNCO5SYkcuW9VlzDOthusme4mdYMzqdZrxP08KkpX7O/I7VG36GWMuCtfxF3+LsB8lFXdRuHYbq7NpPuW0X1CifnNSK+iXR5D5YyiligCpAUCiKBUAK43eJWrdy2t0v8AWGAtsKzkDVj2iAqgSSxMAAnlVnwvhL33yroo95jso/U+FaxOhmEks2HtuxXIzOM5K8xr3843rDLmUePZrjx3yYe17beHWQVtWMRAnUJaGaOcm5Jnxqwt+17CXLotvbupNzqyzC2UQ7guQ8hfGOR7q16dHsKgAXD2VA1AFpBB2mIqHiujWFuCLmGsNOhPVID/AFAA1xL6dBZMwHpVda4hau6D3iCcjKVeA2Uko2sSInxHeKlWrCogRR2VUKASW7IEAEtJOnfVUMCbbrkYLaRcq2xbkhCsFesmYkIwA2ymZkZbohnW7h7Z3Rf6RXBuGWT9gekj8qdiBO361V4ixelil2NyAwBAkKQNpjMrDyuNzArVNmdInXeCWjtI5b1xbo8vJyPQGo2bEDZkInmOWZu6NcrL/wCmfvad8HiLsHrQAdPd1Gqief3g3pHjVtpL2RSOb9HW+y4PmCKiXeEXV+zPkQan3uLOhIFpn0kFTucrGI5GVUb/APMB5Gk/4iWdUuDXcqIgsADvt2kPk/gYt5JEOCKdkI0II89KSKvsPxC3eBjWIkMpBGZQw0Pn8QRyNcrvD7bbaeX7VdZCjgU0UVOu8LYbEH5Goj2yu4I860UkytDKSnUsVIGUtOiiKgUNop0UtLFDKKfFEVNihlFOiiKWRQgFLFFKDSxQgFReL8TXDWHvPByjsg/bc+4nx1PgDU22pYgASSYAG5J5V5n7SOPdbf6hDNuwSpI2e7s7eIHujyPfVWy8Y2zJ4zEtcdncyzEsxPMkyabZcqwYbggjzGoplOArJ8nT0b3CMHtDmsRH8MaD+krXK9hixt2iZz3EUd+Uui6+ME/Cq3gGO7OWCY0IXVsokhlHMiSCO4juq64OxuY60CIyhrhB3AVGyZhyJLTH8teVjwtZq9WdE5rSzcuNabFLNE17h5gwLRFJNFQBYqfwjhDYh4Gij3m7h3DvNQsPZLsqruxCjzJivSOHYBbNsIuw3PMnmT41hmyaLjs0hHYdgsEtpAiCAPn4nvNdXamYi8AN6o+KdI1tBS0w11LWkaG4SATJGkjz1riSb5Onotbj1wa5WeHS62XVIcFsTcwokLAuW1LEntaKQpjn4VFPTSyUDywBsvf1Qz1dtsjaCe1PKtFEpZbY3iBQk/WMc6qqqqlYYaFpiBo0kkdwnQHnexMwZgEfA91Vdzj1tmyhyGzpakBh2ridaqyQQQV110HnUX/HrJRctxYyownMOy79Wp7QnVgRrrNaKJVstrl0jnVP0jxdxMObtsnNYZb2UEgXUtmbtto3BTN6gGuw4mjGFdSe3oCCewcr6eB0NcBikJgxtBG0gggiOdXogkYvj6W2XsPcR7D37ZQibgtKtx7ag/b6ts411gjlWYsdMsRky5Wdy7ornD9k3LhW7gRNtoK3bRiYBBZTqAZ5YTgmLtpbVcVacYYq+GVrMZXTQI7L2mQ22dCJ+0O6nYHo9eW0bTXLfasNazJnGR7V7r8HcUEf8tmdd/dC1FMcF3hOmmHdGuNctpbVlWZu5wzzkDWzaBHuuJBZZRhOlW9ni1l2KrdtlgpYqHWcoAYtE+7DAztBnasXdw+LysyKlq91txreV0dUXErnuZS2wTEIl1dJHWGNjVfguGvN2MPdUG23Um8Fa4GtA3bas6fZcnE2SBAK3bfhTkcHpltlIDKVIfYqVIYanQj3ufzp+WvKrrIo6nqT2B1ttrtq4jYW23V2mvuLTBbrdWUcOuVs1pi4zCt70b4+MRhkcsGYZrbsNAz2zlzgcgwyv+OpBdZaU2Ad9aYuKFdVxAqOSCP/AIMpPMeVI3R9eTH5VMF8U4X6naQ1RWNwBuTD1Bri3BbngfWrwXqd1tPJIjRGbbht0fYPpBri+HYbqw9DWr62lD1byv4RoY80VsYU7j5TXB+H2m3UfCKnyjxmVorQPwa390+jfua5HgSnYuPgat5IldGUlLVu3R/uf4qaa3R547LITyzSBPjGsVbyRI0ZmelHG/oeFNwGL1zNbsd4kRcvfhB0/iYV4wxr1LpD7NMfiLpe5esOYhQDcVUUbKgymB/ZrOYr2V49NrSv/wCXcQn4MQazckdEVSMeBXRFqwxPRnFW/wDMw19Y77VyPjEVEVYMc6iyTtaMagwRz2+dbD2eWJu3XPJAs+LtJ/8AZWSVa3/s+sRh3b712PRFH6s1WilZSb/aaeiiiK2MDmKfatliFAkkgADmTTFFabgvCzatm64OdtFEe6O89xP5VSc9UTGNsqbtg4a7bOYMwIJEbRuAZ184q3fppI0EVRcSZjdJO3KqzFKR2htz/eufJG1sbQdOjQYjpEWBqKeJTVCLs08XayUkaNMuDiZ7t52G8RPn41wfIRBVYysvuj3W95fI8xzqB11D3CRuR4jetE0UokJbQnMFGpRxKwQyLlVo3kDTXyrm2AtxGQAZQsCRCq/WKPINrTRdnn/fOl6yrEUKmHRWzAQZuHc73WDPp4kA1GawC4uGcynTXTWVPyPyrozt3/IVEOE1nM28xnbKTM+7MR4RUkDDh7RLfW5SWuTquhe4t1vnb/OuwwJkMt0kSG0JII643uR2glfL4VxODWZg6yTDuN99AY9K6JZjYtpyLkj50sDfo98LAumcsSZ3FtlnWftFT6U8XL4YdpSJ7h7vWT3fcMeldOsNOa9rU2KFOOuC2p3uQJA2LdmduVd8JjDA0gkCR3GNvlHpUS9iRIISd51CnWNp351Iw6yAduZGh79J9amyKLK1izHzrnh+ktsge8JiJXvFk8j/AK6fA+szBYNmGik+hp72VBhlEz9pfLvHgvwHdUWBtrjFtkLBuyoUsSCIDAFZkeNSjiwJkgZQC0kdkGYJ7hofgajnA28rLkWGEMAIBAmAY86W9gVfPmB+sTI+p1UZo8j221/aoBIe/pM6CdjG0jka6JfI0n++VQhhAqMqzDMzd+twyY8JNcl4Y4stbUvJzQwBlS5LAiO4nvqOCS2+kUn0qqtuF4mZBcjMTGRtjddo1B2Vgv4BUe3gcaCMyT7maQo5WQ0Ex/rH1HhTgcl99MpTj4qhs4fGGJsrPZntoNYtZvtnvu/0j1l2OF4lh2rYU6fbzcgTqByMj0pwTyWq44EU4Y8VCs8Ev8yo9Sf2ro3Cimtx4B07NsuZ/lUzHjsKq6HJOGKBo68VnOK9JMJhTF18QSfuWVg+RJj51YdDON4TiJui0L4NopIuFBmDzDDJOkqRVHJIskyxOIppxoFW7cMw6e9A/muH9TUe7jsBb958OPNkP71XdfCdWVh4mBz/AEpt0peHbtLc/mtC5+amph6ccPTa6n4EJ/IVDxXtUwajTrG8kgH4mm/4J1/JAv8AQbDXf/BKD3qnVT8IrphegrW0CWV6tQScrMGEkydfe+ZquxXtzw6+5ZuE/wARC/kDVaPbfeuz1GFBAMEnrGjzgQPWiyyXQcE+zW2uhl0+86L5Zm/QVKHQj/V/7P8A7V53i/azj4MdRb30LWy3kFLST6VwTp/j31GJH4LVxgPCRZip8s37I8cTV8JxaWrge4heNgCBB74O/lWpw/SbDH7T2/NWj5SorFUl24qqWdgqjdmIVR5k10zxKXLMYza4PQVvWru120/qs/8AaQflXK/0eRhqgPkf3H6155gOJYe+Stq9buMJJVGDPA3IQwzD+UGp63riCbVwAHY5nAPwMfKsVjf8ZF9vqKvpBwyLj/Q7guhPfRVLNb0k6iQ48tqy7cUujdo/CP2rWnpZicAwY2bdy3l2RogMQcwA2OnMVX4/ppgcaSThLyXOb2Qra/xKNG89D41jKNOjVO0Z5uMXR9s/Bf2oTjdz7/yX9qbxpRatG4FYAEAZ1yEz/CTPKqI8TnKUWQdyB2QdTBnY6UtoVZpBx273j+kU8dILn8Pw/wB6quHv1qkxBBgg6V3ODb+9anYrqWA6RPzVfn+9PHSM80+Df7VUtaYcq5FjVtxRejpCvNW+INPHHrfPMPQfoaz00lTsRRpl4zbJ96PNT+1dRxG2dA6/GPzrLCnq0bU2FGyt5D9tJ8GWtlwCzZVM2a0bkErmZSB3c68cD0vXkbE1ZyTVEJHsOG6SuDLXgPAhIHl3VP8A+L7Q9+/bHqv714U15juTTC5rJtfC6R7fe6e4QMqjELqdTl0UQTM5TOoAjxqpv+1TDK1wl7nVogZTlGa4+uYbdgABd95O0QfJ+rP/AO0ow/eaqWPoE4snYmIkdowRuDpFMOIPM/Fm/U14d/it0ADrbhAAAHWOAAAAAADtAqNex7HciP4pY/8AcataK0z3G9xW0sZrlscu0yefPyqNd6V4VN8RZHk6fpXhY4pZQnMwiNhlzE/hExHKoV7iiFyUBCzpmEAbfL0psKPfG6cYSCeulQMxMNlAHMsRA7vGazg9sWCNzIjhdYDXUcJr3ssx5kRXlHSfGOMLZUn/ADi91oOhCO1pB5DK5/FWVtWyzADckAVDlQ1Ppa/xi5cBAulSADACxDCVYFdGUjUMDBrPcXOIgkPnHODB+HP41nei+Ia1hLf1guKrRbYBl+quZ81vtawtxGIkfaNTX49rXXBpoxkuSgxzFic0zzneoNh3tz1bumaM2VisxMAx51Z8ZxQeWiDPLuPKs5d4tDgbHeSPhEiDWGQ1gWai45GrHMYBYmCfMmKm8PwEuA921J2UOrFjrpI0Hluarbl1rkZ2Zu7MSwGnIHamNliD/fwrK0WdmytYdQwGURl10J7XcJrlxjAZ7f1aqHBnVEOYaAgFhoah8A4qXi3cPa2tsYUvOykfe7jz899Na4aftGPLU1rzLiKK9dnnDSCQ4MzzWCPQAQPCouK4eGGvxFej8Z6J274BBKXBHajMGX7rLp6EVFw3QO2o7V243kqqJ79ZNPDIjyRPPcFNrssdOUCT+1ei9B+PYa1h3W6yhjdLDNAJXq7YnfvB+Fc8J0LCXgz9XetayrqQRoYMagmY51oreBtqIW3bA7gigflVo4WQ8iR0Feae1DijG8LIJCIqmORZhJPnBA9K9LFYv2idF2uqMTbEgAJdgTlI91j4EaT3g1tmvUpi7PMcGW6wFGKsCGDCQVgzmBGoI8K9jXjrKim5lLvbDsV9wuDlZ1Hc0BvxV5JgUu27y9WuZ5hVyi4LmbTJkOjgzEVu8biWdgGKsyoFYp7mcks+XvUElQeeWedcmOWptJWd+NdJurtG6wzsxK21aYMRmZo3UEgRzM8hrl8L7R8Wjb2mT/pmzaCR3DIqsvmpBqR00wrdTh3A7PVsD/Mt64G/MH1FZTBsouKX93MJ0zad8c/LnScm2TFJI9jTHWcdhVJDG1cnssxz27lv3rZcRmIlWDc1YSNxWY4xwe3ZtEWixjM/JjylSVA0gb+POu+AxR+jkC4jjroDoMqtFpcxiBtmQbDYU7DMLq3UzDMqs7aqCFto7sDO05fzrS1Jc9lKaZTYPH3bSghiFYyVIUkHug+XKrnhXE7t1wiqrlu8FY7yWnQaVm8TcW4CEdWI1gHUeI/2rd+zx5wzzbCsLmVmE/WAKCJkmIk6DTWY1rOEdpUWlLWNk2/whwpIUPA2RiCe+Mw1+IrMrxC0zZXt3Q+cqAqg/ahRGac0EaRXoM1B4hwW1eIZ1hwQQ66NptJ5+tbywf1Mo5fpkhbszBZkPdcVkI+IqY3CMu/zkfmK111Q2jAMO5gCPgaUgc9qj/H/ACT5fwYnE4IBZZlUDmSB+dVWIAn6u7aJgmGIA/qB0q46UcIu25ZGL2juGAcp4NIOncfjrrWJfiDLbbs2+2VEgHNlmds0DXLyrnknF0zZNPovLVpmESub/TuBo/en2cFeBOaTOwygR51A4ZxRbSgohJIg9rXv2iMv971ZW+mCzDIw9Z/Kq7MmkOOFbvFMfBMPGpVnjtsyQ5MnSSABoBHbidR865YjHAgsisYJmM0SNTJGnrtS38IpfSKyN/F86VR3k/E1XN0hzlRbLSeQzNMnQAEnXwrhjOPXFuNbYGVYqVdIYFSRDDkdNqmwWV1ZJyk/E1V4jhUvLFiDOhJ+VcRxyTraB8mI/I1Z8M+vL9WINu2zkMyZiqjMxCk6gQZiT4VAKXEcMyGNQpIg7ZZ5N+9PQRoViPGZ8RU3B37lyGe2erZiswSsaBtRzFWHSXgL4QL1imCSEaR2tpWN5EgzzHlVqYs7Jw36dgAlsDr8IXOQDtPh3IfOo+0VfPmjk4NYu5hHttInQiGGkGdPIzWjwuHv2lt4hM9sMZt3UJEMO5wdDvp4Huq4/wCLL51coW/6i2rFu8fHrlt558ZmoZKEw926ti3bugK4glAuXqkUEW0YcnOZ2I5ZlnWRTgxPLzrlhXLnsW3ck/ZLN6kwdasbXCMW/u2Ag+9dugD+mM3yrSO3oo69kHFXQqyd+Q7z61R4jAhl7Sj0ra2+g7sZvXlnnkUt6AtED0qzwvQ3Dpvnf+ZoHwUCr+Ocuyu8UeW2L5Vobbbnp8TWgwvCrtwdi27DwUx8dq9CwvB7NrVLSA/eygt/W0n51LLTV1g+so8vwwmH6GX297Ig/ibX4JNbXDWmCKHYMwADMBGY98V2pK2jBR6M5TbFoooq5UKKKKkDa6W7hUypIMRp3HcHvHgaZRUPkEPFcKVyT7mbRuqt2LRYcwWt2wxHhNRV6L2h3/IVbUVTxx+F95fSvu9H7L2GsuGyE5lOhZHICllmJBAAIkTAMgjXC4/2ZBHnriUnZLF5nju7Si3P4/jXpVKDVZYYsssjRgDwtwqpbtlUQZUXcgSWJYwMzEkknx2AAAw9jFMj3ECEtc+rK65s0lSIGpJJIivdyaijhdnreu6q31u/WZFzz35u/wAd6yeB+mWWX8Hj/Q7CrdxtlCmabksJ7PVhSXmNdhvNey4fDLbUKihVGwUQNaS1hEViyois3vMqKrN5sBJrtWuPHoUnLYSiligitTMBRRFLFCSFiiU6y5euKMOqBiuSIyjtZ21LqdOzGsxrscRx2/g8VhL93CCLloo9wEG2erLgF1SYOpXb9ROu6W8Pe/gb9u2JdkBUDdijq+UeJCkDxivGjw69btszK9tW7BzBk6ztBsgBjNBUN3DKOcVzZpU6o2xq+T0HoGuExNkhkBxCxnkZOwOwpt5I7MATOuYkmZFT8f7PrTmbblRPusM0DnDb/Gay3suVUxDXLly3bXqzbUO6q1x3ZSAqkyYynXvIHOvVYqccYzjyiJNxfDMafZyonJfO/wBu2PzVv0qHifZ7dIIDWmBEbsp+a/rW+FYf2l9JL2HNm3Yc28ys7MujGGChZ5DQnTvFJ44RVhSk3RX9IOjX0exhBYtul/NNx7ee79YBbAMiftagD7xiq3i/AWv4ZcbbbrHID4tZUsrt2zdhfdUg6rGkTttC4106xGItWULFGtas6Eq1y4D2XOWMsADbnJ7o7dHun13CottUttbDM75gS9wse12p00AGx8d4rG4N16NFskV/DcEty5bUbvcRNzu7Ba9X4l0SwuILRbXrBIzJcZWDHQByCx5R2gTE1zxfRzDJZuXsNYRbosvcssuaQ4tlrbKJgNsR4149w3i93DszWXKM6MjERJV99+fOdwdan/lw/ZH+/RfDjN7B/SLS3QC9hFHUXMyK5uWyYK6KwTrFnlmqrwvH3GGvWX+sW5lK5iSbNxWBNxJmCVzKdpnwqrt3SsxzBB22IgjWuqYuLZTKvaYEtHb0GizOizrAG/kKx2ZpSNd7LjnvXrDjNZuWSzofdzI6ZW8D2iJGuvhXpGH4JYt+5Ztg95XMfi0mvGOD9Jb+G0sMqSZYhFJeDorkgkqO4QPXWvbOHY3rbNu7EdZbR47sygkfOurC01RjkXNkidI+XKkigmia6TLgWKIps0TQgWkoooAopKWhATRNFJQC0lFFAAooomhIs0TSTRNALNE0k0TQCzRNFFALNE02igHZqJptFAOzUTTaKAdNeQ+0x3/xF88wEtdXPJMgOnhmz+s167NR8Vw61dKm5at3Cvul0Vius6Eis8kN1RaEtWeFY/htywwW6pUsiXBMao65lP8AexBG4r3PhDP9Gs9bPWdTbzzvmyCZ8e/xrtfwyOQXRHK6qXRWKn+EkaV0JquPFo2TOews1U9IujFnGqou5gUJKshAYBozKZBBBgfDzq1orVpPhlE6PPeJeyibw+j3VWyQobrCzOpAAYiBDTBPLUxtFSeIeyu214Gzd6u0QoZGBd9AAxVpgzE6xBPdpW5miaz8MC+8hbfZgDQAADwA0A+AFU3EOh+Euo6myiG5qXtqFcMDIIPLXcbGriia0cU+yibRneHdAsNaw9yywNzrSCztlFwZdVyEDsgHXxkzNUuO9k9ssvU3mRYh+sUXGJk9pSMoGnKOW9byaKo8UX6LKcjJ8Y9nFi86MjGzlRUYKitnCDKGOoh4Gp1neO/UYewqIqIIVFVVHcqgKPkBT5oqyil0Q22KTSUUtWKiUUGihIUUUUAUUUUAUURRQBRQKJoD/9k="/>
          <p:cNvSpPr>
            <a:spLocks noChangeAspect="1" noChangeArrowheads="1"/>
          </p:cNvSpPr>
          <p:nvPr/>
        </p:nvSpPr>
        <p:spPr bwMode="auto">
          <a:xfrm>
            <a:off x="155575" y="-731838"/>
            <a:ext cx="3009900" cy="1524001"/>
          </a:xfrm>
          <a:prstGeom prst="rect">
            <a:avLst/>
          </a:prstGeom>
          <a:noFill/>
        </p:spPr>
        <p:txBody>
          <a:bodyPr/>
          <a:lstStyle/>
          <a:p>
            <a:pPr algn="l" fontAlgn="auto">
              <a:spcBef>
                <a:spcPts val="0"/>
              </a:spcBef>
              <a:spcAft>
                <a:spcPts val="0"/>
              </a:spcAft>
              <a:defRPr/>
            </a:pPr>
            <a:endParaRPr lang="pt-BR">
              <a:solidFill>
                <a:prstClr val="black"/>
              </a:solidFill>
              <a:latin typeface="Calibri"/>
              <a:cs typeface="+mn-cs"/>
            </a:endParaRPr>
          </a:p>
        </p:txBody>
      </p:sp>
      <p:sp>
        <p:nvSpPr>
          <p:cNvPr id="215046" name="AutoShape 6" descr="data:image/jpeg;base64,/9j/4AAQSkZJRgABAQAAAQABAAD/2wCEAAkGBhQSEBUUEhQVFRQVFBQVFRcUFBQUFRQUFBQVFBUUFhUXHCYeFxkmHBUUHy8gJCcpLCwsFR4xNTAqNSYsLCkBCQoKDgwOFw8PGikkHBwpKSksKSwpKSkpKSwsLCwpKSkpKSwpLCwsKSwpKSksLCkpLCkpKSksLCksKSwsKSkpKf/AABEIAKABPAMBIgACEQEDEQH/xAAcAAABBQEBAQAAAAAAAAAAAAAAAQIEBQYDBwj/xABEEAACAQIEAgcECAQEBAcAAAABAhEAAwQSITEFQQYTIlFhcYEHMpGhFCNCUoKxwdFicpLwFTNj4RZDU6JEc5OywuLx/8QAGgEBAAMBAQEAAAAAAAAAAAAAAAECAwQFBv/EACYRAAICAgIDAAEEAwAAAAAAAAABAhEDEiExE0FRYQQiQlIUMjP/2gAMAwEAAhEDEQA/ALwUUUV7J5wUURRQBRRRQC0UUUAUUUUAopIoooApaKKASiloioAlFFLQCUUtJUgKWkpagBRRRUgSlNFFQSFJSzSUIFooFFAFFFFAFFApaASlopRQCRUROLWGYqt60WBII6xJBG4iahdLON/RcMzD/MbsW/5iNW9Br8O+vJcEFa4ouTlJ7WsQDzkg+e1VlKjWENlZ7kF58qSK8w6MWj9PtorMFFwmA8gqilyCV7Le75V6hUxlaKTjqMpKKWpICiiigClFIKWgCiiigCiiigCloFJQC0UUUAURRRQBNFFFAEUUUTQBRRRQBRFBpKAWiiigAUGiigCiiigCiiloAmiiigClFJWZ6eccNqyLNv8Azb+mm4tkwfVj2R61DaStkpW6RiOmPHvpWIJU/Vp2bfiJ1b1PyAqmtitLY4AoUhUS4RKs7u6guNGW0E+yDpmO5BqqxuB6ttAQDyOpUjcSN9wQeYNcMf1EckmkdzxuKNN7OcPOIuP9y1Hq7AfkGrf1k/Z1h4s3X+9cVfRFn83rWCu2HRxzf7htJRRVigtFJS0AoopKBQC0UqrOgEnwEmuv0K59x/6WFRaJo40V2ODcCSjx/Ka5ERvI89KWhQgoiiaKkgWikooBaKKSgFoooFAFFFFAFFFAoApKWkmgFoomigCiiigCiiigClFJS0ACnU0UtAc8TiVtozuYVAWY+AryRuLtiMd17/eZwPui2jMijyyj1mtJ7SeO+7hkPc92Piif/I/hrFcLP1y+OZf6lZf1rnzu4tHThjXJvEtZUVfuqB8BqfzNU/SCx2Z8vkdPkxqZibvVKXUFkInKNcrMNCO5SYkcuW9VlzDOthusme4mdYMzqdZrxP08KkpX7O/I7VG36GWMuCtfxF3+LsB8lFXdRuHYbq7NpPuW0X1CifnNSK+iXR5D5YyiligCpAUCiKBUAK43eJWrdy2t0v8AWGAtsKzkDVj2iAqgSSxMAAnlVnwvhL33yroo95jso/U+FaxOhmEks2HtuxXIzOM5K8xr3843rDLmUePZrjx3yYe17beHWQVtWMRAnUJaGaOcm5Jnxqwt+17CXLotvbupNzqyzC2UQ7guQ8hfGOR7q16dHsKgAXD2VA1AFpBB2mIqHiujWFuCLmGsNOhPVID/AFAA1xL6dBZMwHpVda4hau6D3iCcjKVeA2Uko2sSInxHeKlWrCogRR2VUKASW7IEAEtJOnfVUMCbbrkYLaRcq2xbkhCsFesmYkIwA2ymZkZbohnW7h7Z3Rf6RXBuGWT9gekj8qdiBO361V4ixelil2NyAwBAkKQNpjMrDyuNzArVNmdInXeCWjtI5b1xbo8vJyPQGo2bEDZkInmOWZu6NcrL/wCmfvad8HiLsHrQAdPd1Gqief3g3pHjVtpL2RSOb9HW+y4PmCKiXeEXV+zPkQan3uLOhIFpn0kFTucrGI5GVUb/APMB5Gk/4iWdUuDXcqIgsADvt2kPk/gYt5JEOCKdkI0II89KSKvsPxC3eBjWIkMpBGZQw0Pn8QRyNcrvD7bbaeX7VdZCjgU0UVOu8LYbEH5Goj2yu4I860UkytDKSnUsVIGUtOiiKgUNop0UtLFDKKfFEVNihlFOiiKWRQgFLFFKDSxQgFReL8TXDWHvPByjsg/bc+4nx1PgDU22pYgASSYAG5J5V5n7SOPdbf6hDNuwSpI2e7s7eIHujyPfVWy8Y2zJ4zEtcdncyzEsxPMkyabZcqwYbggjzGoplOArJ8nT0b3CMHtDmsRH8MaD+krXK9hixt2iZz3EUd+Uui6+ME/Cq3gGO7OWCY0IXVsokhlHMiSCO4juq64OxuY60CIyhrhB3AVGyZhyJLTH8teVjwtZq9WdE5rSzcuNabFLNE17h5gwLRFJNFQBYqfwjhDYh4Gij3m7h3DvNQsPZLsqruxCjzJivSOHYBbNsIuw3PMnmT41hmyaLjs0hHYdgsEtpAiCAPn4nvNdXamYi8AN6o+KdI1tBS0w11LWkaG4SATJGkjz1riSb5Onotbj1wa5WeHS62XVIcFsTcwokLAuW1LEntaKQpjn4VFPTSyUDywBsvf1Qz1dtsjaCe1PKtFEpZbY3iBQk/WMc6qqqqlYYaFpiBo0kkdwnQHnexMwZgEfA91Vdzj1tmyhyGzpakBh2ridaqyQQQV110HnUX/HrJRctxYyownMOy79Wp7QnVgRrrNaKJVstrl0jnVP0jxdxMObtsnNYZb2UEgXUtmbtto3BTN6gGuw4mjGFdSe3oCCewcr6eB0NcBikJgxtBG0gggiOdXogkYvj6W2XsPcR7D37ZQibgtKtx7ag/b6ts411gjlWYsdMsRky5Wdy7ornD9k3LhW7gRNtoK3bRiYBBZTqAZ5YTgmLtpbVcVacYYq+GVrMZXTQI7L2mQ22dCJ+0O6nYHo9eW0bTXLfasNazJnGR7V7r8HcUEf8tmdd/dC1FMcF3hOmmHdGuNctpbVlWZu5wzzkDWzaBHuuJBZZRhOlW9ni1l2KrdtlgpYqHWcoAYtE+7DAztBnasXdw+LysyKlq91txreV0dUXErnuZS2wTEIl1dJHWGNjVfguGvN2MPdUG23Um8Fa4GtA3bas6fZcnE2SBAK3bfhTkcHpltlIDKVIfYqVIYanQj3ufzp+WvKrrIo6nqT2B1ttrtq4jYW23V2mvuLTBbrdWUcOuVs1pi4zCt70b4+MRhkcsGYZrbsNAz2zlzgcgwyv+OpBdZaU2Ad9aYuKFdVxAqOSCP/AIMpPMeVI3R9eTH5VMF8U4X6naQ1RWNwBuTD1Bri3BbngfWrwXqd1tPJIjRGbbht0fYPpBri+HYbqw9DWr62lD1byv4RoY80VsYU7j5TXB+H2m3UfCKnyjxmVorQPwa390+jfua5HgSnYuPgat5IldGUlLVu3R/uf4qaa3R547LITyzSBPjGsVbyRI0ZmelHG/oeFNwGL1zNbsd4kRcvfhB0/iYV4wxr1LpD7NMfiLpe5esOYhQDcVUUbKgymB/ZrOYr2V49NrSv/wCXcQn4MQazckdEVSMeBXRFqwxPRnFW/wDMw19Y77VyPjEVEVYMc6iyTtaMagwRz2+dbD2eWJu3XPJAs+LtJ/8AZWSVa3/s+sRh3b712PRFH6s1WilZSb/aaeiiiK2MDmKfatliFAkkgADmTTFFabgvCzatm64OdtFEe6O89xP5VSc9UTGNsqbtg4a7bOYMwIJEbRuAZ184q3fppI0EVRcSZjdJO3KqzFKR2htz/eufJG1sbQdOjQYjpEWBqKeJTVCLs08XayUkaNMuDiZ7t52G8RPn41wfIRBVYysvuj3W95fI8xzqB11D3CRuR4jetE0UokJbQnMFGpRxKwQyLlVo3kDTXyrm2AtxGQAZQsCRCq/WKPINrTRdnn/fOl6yrEUKmHRWzAQZuHc73WDPp4kA1GawC4uGcynTXTWVPyPyrozt3/IVEOE1nM28xnbKTM+7MR4RUkDDh7RLfW5SWuTquhe4t1vnb/OuwwJkMt0kSG0JII643uR2glfL4VxODWZg6yTDuN99AY9K6JZjYtpyLkj50sDfo98LAumcsSZ3FtlnWftFT6U8XL4YdpSJ7h7vWT3fcMeldOsNOa9rU2KFOOuC2p3uQJA2LdmduVd8JjDA0gkCR3GNvlHpUS9iRIISd51CnWNp351Iw6yAduZGh79J9amyKLK1izHzrnh+ktsge8JiJXvFk8j/AK6fA+szBYNmGik+hp72VBhlEz9pfLvHgvwHdUWBtrjFtkLBuyoUsSCIDAFZkeNSjiwJkgZQC0kdkGYJ7hofgajnA28rLkWGEMAIBAmAY86W9gVfPmB+sTI+p1UZo8j221/aoBIe/pM6CdjG0jka6JfI0n++VQhhAqMqzDMzd+twyY8JNcl4Y4stbUvJzQwBlS5LAiO4nvqOCS2+kUn0qqtuF4mZBcjMTGRtjddo1B2Vgv4BUe3gcaCMyT7maQo5WQ0Ex/rH1HhTgcl99MpTj4qhs4fGGJsrPZntoNYtZvtnvu/0j1l2OF4lh2rYU6fbzcgTqByMj0pwTyWq44EU4Y8VCs8Ev8yo9Sf2ro3Cimtx4B07NsuZ/lUzHjsKq6HJOGKBo68VnOK9JMJhTF18QSfuWVg+RJj51YdDON4TiJui0L4NopIuFBmDzDDJOkqRVHJIskyxOIppxoFW7cMw6e9A/muH9TUe7jsBb958OPNkP71XdfCdWVh4mBz/AEpt0peHbtLc/mtC5+amph6ccPTa6n4EJ/IVDxXtUwajTrG8kgH4mm/4J1/JAv8AQbDXf/BKD3qnVT8IrphegrW0CWV6tQScrMGEkydfe+ZquxXtzw6+5ZuE/wARC/kDVaPbfeuz1GFBAMEnrGjzgQPWiyyXQcE+zW2uhl0+86L5Zm/QVKHQj/V/7P8A7V53i/azj4MdRb30LWy3kFLST6VwTp/j31GJH4LVxgPCRZip8s37I8cTV8JxaWrge4heNgCBB74O/lWpw/SbDH7T2/NWj5SorFUl24qqWdgqjdmIVR5k10zxKXLMYza4PQVvWru120/qs/8AaQflXK/0eRhqgPkf3H6155gOJYe+Stq9buMJJVGDPA3IQwzD+UGp63riCbVwAHY5nAPwMfKsVjf8ZF9vqKvpBwyLj/Q7guhPfRVLNb0k6iQ48tqy7cUujdo/CP2rWnpZicAwY2bdy3l2RogMQcwA2OnMVX4/ppgcaSThLyXOb2Qra/xKNG89D41jKNOjVO0Z5uMXR9s/Bf2oTjdz7/yX9qbxpRatG4FYAEAZ1yEz/CTPKqI8TnKUWQdyB2QdTBnY6UtoVZpBx273j+kU8dILn8Pw/wB6quHv1qkxBBgg6V3ODb+9anYrqWA6RPzVfn+9PHSM80+Df7VUtaYcq5FjVtxRejpCvNW+INPHHrfPMPQfoaz00lTsRRpl4zbJ96PNT+1dRxG2dA6/GPzrLCnq0bU2FGyt5D9tJ8GWtlwCzZVM2a0bkErmZSB3c68cD0vXkbE1ZyTVEJHsOG6SuDLXgPAhIHl3VP8A+L7Q9+/bHqv714U15juTTC5rJtfC6R7fe6e4QMqjELqdTl0UQTM5TOoAjxqpv+1TDK1wl7nVogZTlGa4+uYbdgABd95O0QfJ+rP/AO0ow/eaqWPoE4snYmIkdowRuDpFMOIPM/Fm/U14d/it0ADrbhAAAHWOAAAAAADtAqNex7HciP4pY/8AcataK0z3G9xW0sZrlscu0yefPyqNd6V4VN8RZHk6fpXhY4pZQnMwiNhlzE/hExHKoV7iiFyUBCzpmEAbfL0psKPfG6cYSCeulQMxMNlAHMsRA7vGazg9sWCNzIjhdYDXUcJr3ssx5kRXlHSfGOMLZUn/ADi91oOhCO1pB5DK5/FWVtWyzADckAVDlQ1Ppa/xi5cBAulSADACxDCVYFdGUjUMDBrPcXOIgkPnHODB+HP41nei+Ia1hLf1guKrRbYBl+quZ81vtawtxGIkfaNTX49rXXBpoxkuSgxzFic0zzneoNh3tz1bumaM2VisxMAx51Z8ZxQeWiDPLuPKs5d4tDgbHeSPhEiDWGQ1gWai45GrHMYBYmCfMmKm8PwEuA921J2UOrFjrpI0Hluarbl1rkZ2Zu7MSwGnIHamNliD/fwrK0WdmytYdQwGURl10J7XcJrlxjAZ7f1aqHBnVEOYaAgFhoah8A4qXi3cPa2tsYUvOykfe7jz899Na4aftGPLU1rzLiKK9dnnDSCQ4MzzWCPQAQPCouK4eGGvxFej8Z6J274BBKXBHajMGX7rLp6EVFw3QO2o7V243kqqJ79ZNPDIjyRPPcFNrssdOUCT+1ei9B+PYa1h3W6yhjdLDNAJXq7YnfvB+Fc8J0LCXgz9XetayrqQRoYMagmY51oreBtqIW3bA7gigflVo4WQ8iR0Feae1DijG8LIJCIqmORZhJPnBA9K9LFYv2idF2uqMTbEgAJdgTlI91j4EaT3g1tmvUpi7PMcGW6wFGKsCGDCQVgzmBGoI8K9jXjrKim5lLvbDsV9wuDlZ1Hc0BvxV5JgUu27y9WuZ5hVyi4LmbTJkOjgzEVu8biWdgGKsyoFYp7mcks+XvUElQeeWedcmOWptJWd+NdJurtG6wzsxK21aYMRmZo3UEgRzM8hrl8L7R8Wjb2mT/pmzaCR3DIqsvmpBqR00wrdTh3A7PVsD/Mt64G/MH1FZTBsouKX93MJ0zad8c/LnScm2TFJI9jTHWcdhVJDG1cnssxz27lv3rZcRmIlWDc1YSNxWY4xwe3ZtEWixjM/JjylSVA0gb+POu+AxR+jkC4jjroDoMqtFpcxiBtmQbDYU7DMLq3UzDMqs7aqCFto7sDO05fzrS1Jc9lKaZTYPH3bSghiFYyVIUkHug+XKrnhXE7t1wiqrlu8FY7yWnQaVm8TcW4CEdWI1gHUeI/2rd+zx5wzzbCsLmVmE/WAKCJkmIk6DTWY1rOEdpUWlLWNk2/whwpIUPA2RiCe+Mw1+IrMrxC0zZXt3Q+cqAqg/ahRGac0EaRXoM1B4hwW1eIZ1hwQQ66NptJ5+tbywf1Mo5fpkhbszBZkPdcVkI+IqY3CMu/zkfmK111Q2jAMO5gCPgaUgc9qj/H/ACT5fwYnE4IBZZlUDmSB+dVWIAn6u7aJgmGIA/qB0q46UcIu25ZGL2juGAcp4NIOncfjrrWJfiDLbbs2+2VEgHNlmds0DXLyrnknF0zZNPovLVpmESub/TuBo/en2cFeBOaTOwygR51A4ZxRbSgohJIg9rXv2iMv971ZW+mCzDIw9Z/Kq7MmkOOFbvFMfBMPGpVnjtsyQ5MnSSABoBHbidR865YjHAgsisYJmM0SNTJGnrtS38IpfSKyN/F86VR3k/E1XN0hzlRbLSeQzNMnQAEnXwrhjOPXFuNbYGVYqVdIYFSRDDkdNqmwWV1ZJyk/E1V4jhUvLFiDOhJ+VcRxyTraB8mI/I1Z8M+vL9WINu2zkMyZiqjMxCk6gQZiT4VAKXEcMyGNQpIg7ZZ5N+9PQRoViPGZ8RU3B37lyGe2erZiswSsaBtRzFWHSXgL4QL1imCSEaR2tpWN5EgzzHlVqYs7Jw36dgAlsDr8IXOQDtPh3IfOo+0VfPmjk4NYu5hHttInQiGGkGdPIzWjwuHv2lt4hM9sMZt3UJEMO5wdDvp4Huq4/wCLL51coW/6i2rFu8fHrlt558ZmoZKEw926ti3bugK4glAuXqkUEW0YcnOZ2I5ZlnWRTgxPLzrlhXLnsW3ck/ZLN6kwdasbXCMW/u2Ag+9dugD+mM3yrSO3oo69kHFXQqyd+Q7z61R4jAhl7Sj0ra2+g7sZvXlnnkUt6AtED0qzwvQ3Dpvnf+ZoHwUCr+Ocuyu8UeW2L5Vobbbnp8TWgwvCrtwdi27DwUx8dq9CwvB7NrVLSA/eygt/W0n51LLTV1g+so8vwwmH6GX297Ig/ibX4JNbXDWmCKHYMwADMBGY98V2pK2jBR6M5TbFoooq5UKKKKkDa6W7hUypIMRp3HcHvHgaZRUPkEPFcKVyT7mbRuqt2LRYcwWt2wxHhNRV6L2h3/IVbUVTxx+F95fSvu9H7L2GsuGyE5lOhZHICllmJBAAIkTAMgjXC4/2ZBHnriUnZLF5nju7Si3P4/jXpVKDVZYYsssjRgDwtwqpbtlUQZUXcgSWJYwMzEkknx2AAAw9jFMj3ECEtc+rK65s0lSIGpJJIivdyaijhdnreu6q31u/WZFzz35u/wAd6yeB+mWWX8Hj/Q7CrdxtlCmabksJ7PVhSXmNdhvNey4fDLbUKihVGwUQNaS1hEViyois3vMqKrN5sBJrtWuPHoUnLYSiligitTMBRRFLFCSFiiU6y5euKMOqBiuSIyjtZ21LqdOzGsxrscRx2/g8VhL93CCLloo9wEG2erLgF1SYOpXb9ROu6W8Pe/gb9u2JdkBUDdijq+UeJCkDxivGjw69btszK9tW7BzBk6ztBsgBjNBUN3DKOcVzZpU6o2xq+T0HoGuExNkhkBxCxnkZOwOwpt5I7MATOuYkmZFT8f7PrTmbblRPusM0DnDb/Gay3suVUxDXLly3bXqzbUO6q1x3ZSAqkyYynXvIHOvVYqccYzjyiJNxfDMafZyonJfO/wBu2PzVv0qHifZ7dIIDWmBEbsp+a/rW+FYf2l9JL2HNm3Yc28ys7MujGGChZ5DQnTvFJ44RVhSk3RX9IOjX0exhBYtul/NNx7ee79YBbAMiftagD7xiq3i/AWv4ZcbbbrHID4tZUsrt2zdhfdUg6rGkTttC4106xGItWULFGtas6Eq1y4D2XOWMsADbnJ7o7dHun13CottUttbDM75gS9wse12p00AGx8d4rG4N16NFskV/DcEty5bUbvcRNzu7Ba9X4l0SwuILRbXrBIzJcZWDHQByCx5R2gTE1zxfRzDJZuXsNYRbosvcssuaQ4tlrbKJgNsR4149w3i93DszWXKM6MjERJV99+fOdwdan/lw/ZH+/RfDjN7B/SLS3QC9hFHUXMyK5uWyYK6KwTrFnlmqrwvH3GGvWX+sW5lK5iSbNxWBNxJmCVzKdpnwqrt3SsxzBB22IgjWuqYuLZTKvaYEtHb0GizOizrAG/kKx2ZpSNd7LjnvXrDjNZuWSzofdzI6ZW8D2iJGuvhXpGH4JYt+5Ztg95XMfi0mvGOD9Jb+G0sMqSZYhFJeDorkgkqO4QPXWvbOHY3rbNu7EdZbR47sygkfOurC01RjkXNkidI+XKkigmia6TLgWKIps0TQgWkoooAopKWhATRNFJQC0lFFAAooomhIs0TSTRNALNE0k0TQCzRNFFALNE02igHZqJptFAOzUTTaKAdNeQ+0x3/xF88wEtdXPJMgOnhmz+s167NR8Vw61dKm5at3Cvul0Vius6Eis8kN1RaEtWeFY/htywwW6pUsiXBMao65lP8AexBG4r3PhDP9Gs9bPWdTbzzvmyCZ8e/xrtfwyOQXRHK6qXRWKn+EkaV0JquPFo2TOews1U9IujFnGqou5gUJKshAYBozKZBBBgfDzq1orVpPhlE6PPeJeyibw+j3VWyQobrCzOpAAYiBDTBPLUxtFSeIeyu214Gzd6u0QoZGBd9AAxVpgzE6xBPdpW5miaz8MC+8hbfZgDQAADwA0A+AFU3EOh+Euo6myiG5qXtqFcMDIIPLXcbGriia0cU+yibRneHdAsNaw9yywNzrSCztlFwZdVyEDsgHXxkzNUuO9k9ssvU3mRYh+sUXGJk9pSMoGnKOW9byaKo8UX6LKcjJ8Y9nFi86MjGzlRUYKitnCDKGOoh4Gp1neO/UYewqIqIIVFVVHcqgKPkBT5oqyil0Q22KTSUUtWKiUUGihIUUUUAUUUUAUURRQBRQKJoD/9k="/>
          <p:cNvSpPr>
            <a:spLocks noChangeAspect="1" noChangeArrowheads="1"/>
          </p:cNvSpPr>
          <p:nvPr/>
        </p:nvSpPr>
        <p:spPr bwMode="auto">
          <a:xfrm>
            <a:off x="155575" y="-731838"/>
            <a:ext cx="3009900" cy="1524001"/>
          </a:xfrm>
          <a:prstGeom prst="rect">
            <a:avLst/>
          </a:prstGeom>
          <a:noFill/>
        </p:spPr>
        <p:txBody>
          <a:bodyPr/>
          <a:lstStyle/>
          <a:p>
            <a:pPr algn="l" fontAlgn="auto">
              <a:spcBef>
                <a:spcPts val="0"/>
              </a:spcBef>
              <a:spcAft>
                <a:spcPts val="0"/>
              </a:spcAft>
              <a:defRPr/>
            </a:pPr>
            <a:endParaRPr lang="pt-BR">
              <a:solidFill>
                <a:prstClr val="black"/>
              </a:solidFill>
              <a:latin typeface="Calibri"/>
              <a:cs typeface="+mn-cs"/>
            </a:endParaRPr>
          </a:p>
        </p:txBody>
      </p:sp>
      <p:pic>
        <p:nvPicPr>
          <p:cNvPr id="342022" name="Picture 4" descr="Anatomy of the Animal Cell">
            <a:hlinkClick r:id="rId2"/>
          </p:cNvPr>
          <p:cNvPicPr>
            <a:picLocks noGrp="1" noChangeAspect="1" noChangeArrowheads="1"/>
          </p:cNvPicPr>
          <p:nvPr>
            <p:ph idx="4294967295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228600" y="2667000"/>
            <a:ext cx="5384800" cy="4038600"/>
          </a:xfrm>
          <a:ln w="28575">
            <a:solidFill>
              <a:srgbClr val="0000FF"/>
            </a:solidFill>
          </a:ln>
        </p:spPr>
      </p:pic>
      <p:sp>
        <p:nvSpPr>
          <p:cNvPr id="15" name="Rectangle 14"/>
          <p:cNvSpPr/>
          <p:nvPr/>
        </p:nvSpPr>
        <p:spPr>
          <a:xfrm>
            <a:off x="2881313" y="2636912"/>
            <a:ext cx="838200" cy="21602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pt-BR">
              <a:solidFill>
                <a:srgbClr val="FFFFFF"/>
              </a:solidFill>
            </a:endParaRPr>
          </a:p>
        </p:txBody>
      </p:sp>
      <p:sp>
        <p:nvSpPr>
          <p:cNvPr id="16" name="Rectangle 12"/>
          <p:cNvSpPr>
            <a:spLocks noChangeArrowheads="1"/>
          </p:cNvSpPr>
          <p:nvPr/>
        </p:nvSpPr>
        <p:spPr bwMode="auto">
          <a:xfrm>
            <a:off x="251520" y="1453788"/>
            <a:ext cx="8610600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pt-BR" sz="2400" b="1" dirty="0">
                <a:solidFill>
                  <a:srgbClr val="FFFFFF"/>
                </a:solidFill>
                <a:latin typeface="Arial" pitchFamily="34" charset="0"/>
                <a:cs typeface="+mn-cs"/>
              </a:rPr>
              <a:t>Estes corpos em forma de feijão fabricam ATP, os acumuladores que fornecem energia elétrica para a célula.</a:t>
            </a:r>
            <a:endParaRPr lang="en-US" sz="2400" b="1" dirty="0">
              <a:solidFill>
                <a:srgbClr val="FFFFFF"/>
              </a:solidFill>
              <a:latin typeface="Arial" pitchFamily="34" charset="0"/>
              <a:cs typeface="+mn-cs"/>
            </a:endParaRPr>
          </a:p>
        </p:txBody>
      </p:sp>
      <p:pic>
        <p:nvPicPr>
          <p:cNvPr id="342025" name="Picture 6" descr="http://www.dartmouth.edu/~cbbc/courses/bio4/bio4-lectures/images/mitochondrion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818188" y="2667000"/>
            <a:ext cx="3089275" cy="403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Rectangle 12"/>
          <p:cNvSpPr>
            <a:spLocks noChangeArrowheads="1"/>
          </p:cNvSpPr>
          <p:nvPr/>
        </p:nvSpPr>
        <p:spPr bwMode="auto">
          <a:xfrm>
            <a:off x="251520" y="1068234"/>
            <a:ext cx="6624736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defRPr/>
            </a:pPr>
            <a:r>
              <a:rPr lang="pt-BR" sz="2400" b="1" dirty="0">
                <a:solidFill>
                  <a:srgbClr val="FFFFFF"/>
                </a:solidFill>
                <a:latin typeface="Arial" pitchFamily="34" charset="0"/>
                <a:cs typeface="+mn-cs"/>
              </a:rPr>
              <a:t>MITOCÔNDRIAS </a:t>
            </a:r>
            <a:endParaRPr lang="en-US" sz="2400" b="1" dirty="0">
              <a:solidFill>
                <a:srgbClr val="FFFFFF"/>
              </a:solidFill>
              <a:latin typeface="Arial" pitchFamily="34" charset="0"/>
              <a:cs typeface="+mn-cs"/>
            </a:endParaRPr>
          </a:p>
        </p:txBody>
      </p:sp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179388" y="-26988"/>
            <a:ext cx="8785225" cy="1143001"/>
          </a:xfrm>
        </p:spPr>
        <p:txBody>
          <a:bodyPr rtlCol="0">
            <a:normAutofit/>
          </a:bodyPr>
          <a:lstStyle/>
          <a:p>
            <a:pPr>
              <a:defRPr/>
            </a:pPr>
            <a:r>
              <a:rPr lang="pt-BR" sz="48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  <a:t>O MENOR É MAIS </a:t>
            </a:r>
            <a:r>
              <a:rPr lang="pt-BR" sz="48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  <a:t>SIMPLES?</a:t>
            </a:r>
            <a:endParaRPr lang="pt-BR" sz="48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20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" dur="500"/>
                                        <p:tgtEl>
                                          <p:spTgt spid="3420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20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3420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42" name="AutoShape 2" descr="data:image/jpeg;base64,/9j/4AAQSkZJRgABAQAAAQABAAD/2wCEAAkGBhQSEBUUEhQVFRQVFBQVFRcUFBQUFRQUFBQVFBUUFhUXHCYeFxkmHBUUHy8gJCcpLCwsFR4xNTAqNSYsLCkBCQoKDgwOFw8PGikkHBwpKSksKSwpKSkpKSwsLCwpKSkpKSwpLCwsKSwpKSksLCkpLCkpKSksLCksKSwsKSkpKf/AABEIAKABPAMBIgACEQEDEQH/xAAcAAABBQEBAQAAAAAAAAAAAAAAAQIEBQYDBwj/xABEEAACAQIEAgcECAQEBAcAAAABAhEAAwQSITEFQQYTIlFhcYEHMpGhFCNCUoKxwdFicpLwFTNj4RZDU6JEc5OywuLx/8QAGgEBAAMBAQEAAAAAAAAAAAAAAAECAwQFBv/EACYRAAICAgIDAAEEAwAAAAAAAAABAhEDEiExE0FRYQQiQlIUMjP/2gAMAwEAAhEDEQA/ALwUUUV7J5wUURRQBRRRQC0UUUAUUUUAopIoooApaKKASiloioAlFFLQCUUtJUgKWkpagBRRRUgSlNFFQSFJSzSUIFooFFAFFFFAFFApaASlopRQCRUROLWGYqt60WBII6xJBG4iahdLON/RcMzD/MbsW/5iNW9Br8O+vJcEFa4ouTlJ7WsQDzkg+e1VlKjWENlZ7kF58qSK8w6MWj9PtorMFFwmA8gqilyCV7Le75V6hUxlaKTjqMpKKWpICiiigClFIKWgCiiigCiiigCloFJQC0UUUAURRRQBNFFFAEUUUTQBRRRQBRFBpKAWiiigAUGiigCiiigCiiloAmiiigClFJWZ6eccNqyLNv8Azb+mm4tkwfVj2R61DaStkpW6RiOmPHvpWIJU/Vp2bfiJ1b1PyAqmtitLY4AoUhUS4RKs7u6guNGW0E+yDpmO5BqqxuB6ttAQDyOpUjcSN9wQeYNcMf1EckmkdzxuKNN7OcPOIuP9y1Hq7AfkGrf1k/Z1h4s3X+9cVfRFn83rWCu2HRxzf7htJRRVigtFJS0AoopKBQC0UqrOgEnwEmuv0K59x/6WFRaJo40V2ODcCSjx/Ka5ERvI89KWhQgoiiaKkgWikooBaKKSgFoooFAFFFFAFFFAoApKWkmgFoomigCiiigCiiigClFJS0ACnU0UtAc8TiVtozuYVAWY+AryRuLtiMd17/eZwPui2jMijyyj1mtJ7SeO+7hkPc92Piif/I/hrFcLP1y+OZf6lZf1rnzu4tHThjXJvEtZUVfuqB8BqfzNU/SCx2Z8vkdPkxqZibvVKXUFkInKNcrMNCO5SYkcuW9VlzDOthusme4mdYMzqdZrxP08KkpX7O/I7VG36GWMuCtfxF3+LsB8lFXdRuHYbq7NpPuW0X1CifnNSK+iXR5D5YyiligCpAUCiKBUAK43eJWrdy2t0v8AWGAtsKzkDVj2iAqgSSxMAAnlVnwvhL33yroo95jso/U+FaxOhmEks2HtuxXIzOM5K8xr3843rDLmUePZrjx3yYe17beHWQVtWMRAnUJaGaOcm5Jnxqwt+17CXLotvbupNzqyzC2UQ7guQ8hfGOR7q16dHsKgAXD2VA1AFpBB2mIqHiujWFuCLmGsNOhPVID/AFAA1xL6dBZMwHpVda4hau6D3iCcjKVeA2Uko2sSInxHeKlWrCogRR2VUKASW7IEAEtJOnfVUMCbbrkYLaRcq2xbkhCsFesmYkIwA2ymZkZbohnW7h7Z3Rf6RXBuGWT9gekj8qdiBO361V4ixelil2NyAwBAkKQNpjMrDyuNzArVNmdInXeCWjtI5b1xbo8vJyPQGo2bEDZkInmOWZu6NcrL/wCmfvad8HiLsHrQAdPd1Gqief3g3pHjVtpL2RSOb9HW+y4PmCKiXeEXV+zPkQan3uLOhIFpn0kFTucrGI5GVUb/APMB5Gk/4iWdUuDXcqIgsADvt2kPk/gYt5JEOCKdkI0II89KSKvsPxC3eBjWIkMpBGZQw0Pn8QRyNcrvD7bbaeX7VdZCjgU0UVOu8LYbEH5Goj2yu4I860UkytDKSnUsVIGUtOiiKgUNop0UtLFDKKfFEVNihlFOiiKWRQgFLFFKDSxQgFReL8TXDWHvPByjsg/bc+4nx1PgDU22pYgASSYAG5J5V5n7SOPdbf6hDNuwSpI2e7s7eIHujyPfVWy8Y2zJ4zEtcdncyzEsxPMkyabZcqwYbggjzGoplOArJ8nT0b3CMHtDmsRH8MaD+krXK9hixt2iZz3EUd+Uui6+ME/Cq3gGO7OWCY0IXVsokhlHMiSCO4juq64OxuY60CIyhrhB3AVGyZhyJLTH8teVjwtZq9WdE5rSzcuNabFLNE17h5gwLRFJNFQBYqfwjhDYh4Gij3m7h3DvNQsPZLsqruxCjzJivSOHYBbNsIuw3PMnmT41hmyaLjs0hHYdgsEtpAiCAPn4nvNdXamYi8AN6o+KdI1tBS0w11LWkaG4SATJGkjz1riSb5Onotbj1wa5WeHS62XVIcFsTcwokLAuW1LEntaKQpjn4VFPTSyUDywBsvf1Qz1dtsjaCe1PKtFEpZbY3iBQk/WMc6qqqqlYYaFpiBo0kkdwnQHnexMwZgEfA91Vdzj1tmyhyGzpakBh2ridaqyQQQV110HnUX/HrJRctxYyownMOy79Wp7QnVgRrrNaKJVstrl0jnVP0jxdxMObtsnNYZb2UEgXUtmbtto3BTN6gGuw4mjGFdSe3oCCewcr6eB0NcBikJgxtBG0gggiOdXogkYvj6W2XsPcR7D37ZQibgtKtx7ag/b6ts411gjlWYsdMsRky5Wdy7ornD9k3LhW7gRNtoK3bRiYBBZTqAZ5YTgmLtpbVcVacYYq+GVrMZXTQI7L2mQ22dCJ+0O6nYHo9eW0bTXLfasNazJnGR7V7r8HcUEf8tmdd/dC1FMcF3hOmmHdGuNctpbVlWZu5wzzkDWzaBHuuJBZZRhOlW9ni1l2KrdtlgpYqHWcoAYtE+7DAztBnasXdw+LysyKlq91txreV0dUXErnuZS2wTEIl1dJHWGNjVfguGvN2MPdUG23Um8Fa4GtA3bas6fZcnE2SBAK3bfhTkcHpltlIDKVIfYqVIYanQj3ufzp+WvKrrIo6nqT2B1ttrtq4jYW23V2mvuLTBbrdWUcOuVs1pi4zCt70b4+MRhkcsGYZrbsNAz2zlzgcgwyv+OpBdZaU2Ad9aYuKFdVxAqOSCP/AIMpPMeVI3R9eTH5VMF8U4X6naQ1RWNwBuTD1Bri3BbngfWrwXqd1tPJIjRGbbht0fYPpBri+HYbqw9DWr62lD1byv4RoY80VsYU7j5TXB+H2m3UfCKnyjxmVorQPwa390+jfua5HgSnYuPgat5IldGUlLVu3R/uf4qaa3R547LITyzSBPjGsVbyRI0ZmelHG/oeFNwGL1zNbsd4kRcvfhB0/iYV4wxr1LpD7NMfiLpe5esOYhQDcVUUbKgymB/ZrOYr2V49NrSv/wCXcQn4MQazckdEVSMeBXRFqwxPRnFW/wDMw19Y77VyPjEVEVYMc6iyTtaMagwRz2+dbD2eWJu3XPJAs+LtJ/8AZWSVa3/s+sRh3b712PRFH6s1WilZSb/aaeiiiK2MDmKfatliFAkkgADmTTFFabgvCzatm64OdtFEe6O89xP5VSc9UTGNsqbtg4a7bOYMwIJEbRuAZ184q3fppI0EVRcSZjdJO3KqzFKR2htz/eufJG1sbQdOjQYjpEWBqKeJTVCLs08XayUkaNMuDiZ7t52G8RPn41wfIRBVYysvuj3W95fI8xzqB11D3CRuR4jetE0UokJbQnMFGpRxKwQyLlVo3kDTXyrm2AtxGQAZQsCRCq/WKPINrTRdnn/fOl6yrEUKmHRWzAQZuHc73WDPp4kA1GawC4uGcynTXTWVPyPyrozt3/IVEOE1nM28xnbKTM+7MR4RUkDDh7RLfW5SWuTquhe4t1vnb/OuwwJkMt0kSG0JII643uR2glfL4VxODWZg6yTDuN99AY9K6JZjYtpyLkj50sDfo98LAumcsSZ3FtlnWftFT6U8XL4YdpSJ7h7vWT3fcMeldOsNOa9rU2KFOOuC2p3uQJA2LdmduVd8JjDA0gkCR3GNvlHpUS9iRIISd51CnWNp351Iw6yAduZGh79J9amyKLK1izHzrnh+ktsge8JiJXvFk8j/AK6fA+szBYNmGik+hp72VBhlEz9pfLvHgvwHdUWBtrjFtkLBuyoUsSCIDAFZkeNSjiwJkgZQC0kdkGYJ7hofgajnA28rLkWGEMAIBAmAY86W9gVfPmB+sTI+p1UZo8j221/aoBIe/pM6CdjG0jka6JfI0n++VQhhAqMqzDMzd+twyY8JNcl4Y4stbUvJzQwBlS5LAiO4nvqOCS2+kUn0qqtuF4mZBcjMTGRtjddo1B2Vgv4BUe3gcaCMyT7maQo5WQ0Ex/rH1HhTgcl99MpTj4qhs4fGGJsrPZntoNYtZvtnvu/0j1l2OF4lh2rYU6fbzcgTqByMj0pwTyWq44EU4Y8VCs8Ev8yo9Sf2ro3Cimtx4B07NsuZ/lUzHjsKq6HJOGKBo68VnOK9JMJhTF18QSfuWVg+RJj51YdDON4TiJui0L4NopIuFBmDzDDJOkqRVHJIskyxOIppxoFW7cMw6e9A/muH9TUe7jsBb958OPNkP71XdfCdWVh4mBz/AEpt0peHbtLc/mtC5+amph6ccPTa6n4EJ/IVDxXtUwajTrG8kgH4mm/4J1/JAv8AQbDXf/BKD3qnVT8IrphegrW0CWV6tQScrMGEkydfe+ZquxXtzw6+5ZuE/wARC/kDVaPbfeuz1GFBAMEnrGjzgQPWiyyXQcE+zW2uhl0+86L5Zm/QVKHQj/V/7P8A7V53i/azj4MdRb30LWy3kFLST6VwTp/j31GJH4LVxgPCRZip8s37I8cTV8JxaWrge4heNgCBB74O/lWpw/SbDH7T2/NWj5SorFUl24qqWdgqjdmIVR5k10zxKXLMYza4PQVvWru120/qs/8AaQflXK/0eRhqgPkf3H6155gOJYe+Stq9buMJJVGDPA3IQwzD+UGp63riCbVwAHY5nAPwMfKsVjf8ZF9vqKvpBwyLj/Q7guhPfRVLNb0k6iQ48tqy7cUujdo/CP2rWnpZicAwY2bdy3l2RogMQcwA2OnMVX4/ppgcaSThLyXOb2Qra/xKNG89D41jKNOjVO0Z5uMXR9s/Bf2oTjdz7/yX9qbxpRatG4FYAEAZ1yEz/CTPKqI8TnKUWQdyB2QdTBnY6UtoVZpBx273j+kU8dILn8Pw/wB6quHv1qkxBBgg6V3ODb+9anYrqWA6RPzVfn+9PHSM80+Df7VUtaYcq5FjVtxRejpCvNW+INPHHrfPMPQfoaz00lTsRRpl4zbJ96PNT+1dRxG2dA6/GPzrLCnq0bU2FGyt5D9tJ8GWtlwCzZVM2a0bkErmZSB3c68cD0vXkbE1ZyTVEJHsOG6SuDLXgPAhIHl3VP8A+L7Q9+/bHqv714U15juTTC5rJtfC6R7fe6e4QMqjELqdTl0UQTM5TOoAjxqpv+1TDK1wl7nVogZTlGa4+uYbdgABd95O0QfJ+rP/AO0ow/eaqWPoE4snYmIkdowRuDpFMOIPM/Fm/U14d/it0ADrbhAAAHWOAAAAAADtAqNex7HciP4pY/8AcataK0z3G9xW0sZrlscu0yefPyqNd6V4VN8RZHk6fpXhY4pZQnMwiNhlzE/hExHKoV7iiFyUBCzpmEAbfL0psKPfG6cYSCeulQMxMNlAHMsRA7vGazg9sWCNzIjhdYDXUcJr3ssx5kRXlHSfGOMLZUn/ADi91oOhCO1pB5DK5/FWVtWyzADckAVDlQ1Ppa/xi5cBAulSADACxDCVYFdGUjUMDBrPcXOIgkPnHODB+HP41nei+Ia1hLf1guKrRbYBl+quZ81vtawtxGIkfaNTX49rXXBpoxkuSgxzFic0zzneoNh3tz1bumaM2VisxMAx51Z8ZxQeWiDPLuPKs5d4tDgbHeSPhEiDWGQ1gWai45GrHMYBYmCfMmKm8PwEuA921J2UOrFjrpI0Hluarbl1rkZ2Zu7MSwGnIHamNliD/fwrK0WdmytYdQwGURl10J7XcJrlxjAZ7f1aqHBnVEOYaAgFhoah8A4qXi3cPa2tsYUvOykfe7jz899Na4aftGPLU1rzLiKK9dnnDSCQ4MzzWCPQAQPCouK4eGGvxFej8Z6J274BBKXBHajMGX7rLp6EVFw3QO2o7V243kqqJ79ZNPDIjyRPPcFNrssdOUCT+1ei9B+PYa1h3W6yhjdLDNAJXq7YnfvB+Fc8J0LCXgz9XetayrqQRoYMagmY51oreBtqIW3bA7gigflVo4WQ8iR0Feae1DijG8LIJCIqmORZhJPnBA9K9LFYv2idF2uqMTbEgAJdgTlI91j4EaT3g1tmvUpi7PMcGW6wFGKsCGDCQVgzmBGoI8K9jXjrKim5lLvbDsV9wuDlZ1Hc0BvxV5JgUu27y9WuZ5hVyi4LmbTJkOjgzEVu8biWdgGKsyoFYp7mcks+XvUElQeeWedcmOWptJWd+NdJurtG6wzsxK21aYMRmZo3UEgRzM8hrl8L7R8Wjb2mT/pmzaCR3DIqsvmpBqR00wrdTh3A7PVsD/Mt64G/MH1FZTBsouKX93MJ0zad8c/LnScm2TFJI9jTHWcdhVJDG1cnssxz27lv3rZcRmIlWDc1YSNxWY4xwe3ZtEWixjM/JjylSVA0gb+POu+AxR+jkC4jjroDoMqtFpcxiBtmQbDYU7DMLq3UzDMqs7aqCFto7sDO05fzrS1Jc9lKaZTYPH3bSghiFYyVIUkHug+XKrnhXE7t1wiqrlu8FY7yWnQaVm8TcW4CEdWI1gHUeI/2rd+zx5wzzbCsLmVmE/WAKCJkmIk6DTWY1rOEdpUWlLWNk2/whwpIUPA2RiCe+Mw1+IrMrxC0zZXt3Q+cqAqg/ahRGac0EaRXoM1B4hwW1eIZ1hwQQ66NptJ5+tbywf1Mo5fpkhbszBZkPdcVkI+IqY3CMu/zkfmK111Q2jAMO5gCPgaUgc9qj/H/ACT5fwYnE4IBZZlUDmSB+dVWIAn6u7aJgmGIA/qB0q46UcIu25ZGL2juGAcp4NIOncfjrrWJfiDLbbs2+2VEgHNlmds0DXLyrnknF0zZNPovLVpmESub/TuBo/en2cFeBOaTOwygR51A4ZxRbSgohJIg9rXv2iMv971ZW+mCzDIw9Z/Kq7MmkOOFbvFMfBMPGpVnjtsyQ5MnSSABoBHbidR865YjHAgsisYJmM0SNTJGnrtS38IpfSKyN/F86VR3k/E1XN0hzlRbLSeQzNMnQAEnXwrhjOPXFuNbYGVYqVdIYFSRDDkdNqmwWV1ZJyk/E1V4jhUvLFiDOhJ+VcRxyTraB8mI/I1Z8M+vL9WINu2zkMyZiqjMxCk6gQZiT4VAKXEcMyGNQpIg7ZZ5N+9PQRoViPGZ8RU3B37lyGe2erZiswSsaBtRzFWHSXgL4QL1imCSEaR2tpWN5EgzzHlVqYs7Jw36dgAlsDr8IXOQDtPh3IfOo+0VfPmjk4NYu5hHttInQiGGkGdPIzWjwuHv2lt4hM9sMZt3UJEMO5wdDvp4Huq4/wCLL51coW/6i2rFu8fHrlt558ZmoZKEw926ti3bugK4glAuXqkUEW0YcnOZ2I5ZlnWRTgxPLzrlhXLnsW3ck/ZLN6kwdasbXCMW/u2Ag+9dugD+mM3yrSO3oo69kHFXQqyd+Q7z61R4jAhl7Sj0ra2+g7sZvXlnnkUt6AtED0qzwvQ3Dpvnf+ZoHwUCr+Ocuyu8UeW2L5Vobbbnp8TWgwvCrtwdi27DwUx8dq9CwvB7NrVLSA/eygt/W0n51LLTV1g+so8vwwmH6GX297Ig/ibX4JNbXDWmCKHYMwADMBGY98V2pK2jBR6M5TbFoooq5UKKKKkDa6W7hUypIMRp3HcHvHgaZRUPkEPFcKVyT7mbRuqt2LRYcwWt2wxHhNRV6L2h3/IVbUVTxx+F95fSvu9H7L2GsuGyE5lOhZHICllmJBAAIkTAMgjXC4/2ZBHnriUnZLF5nju7Si3P4/jXpVKDVZYYsssjRgDwtwqpbtlUQZUXcgSWJYwMzEkknx2AAAw9jFMj3ECEtc+rK65s0lSIGpJJIivdyaijhdnreu6q31u/WZFzz35u/wAd6yeB+mWWX8Hj/Q7CrdxtlCmabksJ7PVhSXmNdhvNey4fDLbUKihVGwUQNaS1hEViyois3vMqKrN5sBJrtWuPHoUnLYSiligitTMBRRFLFCSFiiU6y5euKMOqBiuSIyjtZ21LqdOzGsxrscRx2/g8VhL93CCLloo9wEG2erLgF1SYOpXb9ROu6W8Pe/gb9u2JdkBUDdijq+UeJCkDxivGjw69btszK9tW7BzBk6ztBsgBjNBUN3DKOcVzZpU6o2xq+T0HoGuExNkhkBxCxnkZOwOwpt5I7MATOuYkmZFT8f7PrTmbblRPusM0DnDb/Gay3suVUxDXLly3bXqzbUO6q1x3ZSAqkyYynXvIHOvVYqccYzjyiJNxfDMafZyonJfO/wBu2PzVv0qHifZ7dIIDWmBEbsp+a/rW+FYf2l9JL2HNm3Yc28ys7MujGGChZ5DQnTvFJ44RVhSk3RX9IOjX0exhBYtul/NNx7ee79YBbAMiftagD7xiq3i/AWv4ZcbbbrHID4tZUsrt2zdhfdUg6rGkTttC4106xGItWULFGtas6Eq1y4D2XOWMsADbnJ7o7dHun13CottUttbDM75gS9wse12p00AGx8d4rG4N16NFskV/DcEty5bUbvcRNzu7Ba9X4l0SwuILRbXrBIzJcZWDHQByCx5R2gTE1zxfRzDJZuXsNYRbosvcssuaQ4tlrbKJgNsR4149w3i93DszWXKM6MjERJV99+fOdwdan/lw/ZH+/RfDjN7B/SLS3QC9hFHUXMyK5uWyYK6KwTrFnlmqrwvH3GGvWX+sW5lK5iSbNxWBNxJmCVzKdpnwqrt3SsxzBB22IgjWuqYuLZTKvaYEtHb0GizOizrAG/kKx2ZpSNd7LjnvXrDjNZuWSzofdzI6ZW8D2iJGuvhXpGH4JYt+5Ztg95XMfi0mvGOD9Jb+G0sMqSZYhFJeDorkgkqO4QPXWvbOHY3rbNu7EdZbR47sygkfOurC01RjkXNkidI+XKkigmia6TLgWKIps0TQgWkoooAopKWhATRNFJQC0lFFAAooomhIs0TSTRNALNE0k0TQCzRNFFALNE02igHZqJptFAOzUTTaKAdNeQ+0x3/xF88wEtdXPJMgOnhmz+s167NR8Vw61dKm5at3Cvul0Vius6Eis8kN1RaEtWeFY/htywwW6pUsiXBMao65lP8AexBG4r3PhDP9Gs9bPWdTbzzvmyCZ8e/xrtfwyOQXRHK6qXRWKn+EkaV0JquPFo2TOews1U9IujFnGqou5gUJKshAYBozKZBBBgfDzq1orVpPhlE6PPeJeyibw+j3VWyQobrCzOpAAYiBDTBPLUxtFSeIeyu214Gzd6u0QoZGBd9AAxVpgzE6xBPdpW5miaz8MC+8hbfZgDQAADwA0A+AFU3EOh+Euo6myiG5qXtqFcMDIIPLXcbGriia0cU+yibRneHdAsNaw9yywNzrSCztlFwZdVyEDsgHXxkzNUuO9k9ssvU3mRYh+sUXGJk9pSMoGnKOW9byaKo8UX6LKcjJ8Y9nFi86MjGzlRUYKitnCDKGOoh4Gp1neO/UYewqIqIIVFVVHcqgKPkBT5oqyil0Q22KTSUUtWKiUUGihIUUUUAUUUUAUURRQBRQKJoD/9k="/>
          <p:cNvSpPr>
            <a:spLocks noChangeAspect="1" noChangeArrowheads="1"/>
          </p:cNvSpPr>
          <p:nvPr/>
        </p:nvSpPr>
        <p:spPr bwMode="auto">
          <a:xfrm>
            <a:off x="155575" y="-731838"/>
            <a:ext cx="3009900" cy="1524001"/>
          </a:xfrm>
          <a:prstGeom prst="rect">
            <a:avLst/>
          </a:prstGeom>
          <a:noFill/>
        </p:spPr>
        <p:txBody>
          <a:bodyPr/>
          <a:lstStyle/>
          <a:p>
            <a:pPr algn="l" fontAlgn="auto">
              <a:spcBef>
                <a:spcPts val="0"/>
              </a:spcBef>
              <a:spcAft>
                <a:spcPts val="0"/>
              </a:spcAft>
              <a:defRPr/>
            </a:pPr>
            <a:endParaRPr lang="pt-BR">
              <a:solidFill>
                <a:prstClr val="black"/>
              </a:solidFill>
              <a:latin typeface="Calibri"/>
              <a:cs typeface="+mn-cs"/>
            </a:endParaRPr>
          </a:p>
        </p:txBody>
      </p:sp>
      <p:sp>
        <p:nvSpPr>
          <p:cNvPr id="215044" name="AutoShape 4" descr="data:image/jpeg;base64,/9j/4AAQSkZJRgABAQAAAQABAAD/2wCEAAkGBhQSEBUUEhQVFRQVFBQVFRcUFBQUFRQUFBQVFBUUFhUXHCYeFxkmHBUUHy8gJCcpLCwsFR4xNTAqNSYsLCkBCQoKDgwOFw8PGikkHBwpKSksKSwpKSkpKSwsLCwpKSkpKSwpLCwsKSwpKSksLCkpLCkpKSksLCksKSwsKSkpKf/AABEIAKABPAMBIgACEQEDEQH/xAAcAAABBQEBAQAAAAAAAAAAAAAAAQIEBQYDBwj/xABEEAACAQIEAgcECAQEBAcAAAABAhEAAwQSITEFQQYTIlFhcYEHMpGhFCNCUoKxwdFicpLwFTNj4RZDU6JEc5OywuLx/8QAGgEBAAMBAQEAAAAAAAAAAAAAAAECAwQFBv/EACYRAAICAgIDAAEEAwAAAAAAAAABAhEDEiExE0FRYQQiQlIUMjP/2gAMAwEAAhEDEQA/ALwUUUV7J5wUURRQBRRRQC0UUUAUUUUAopIoooApaKKASiloioAlFFLQCUUtJUgKWkpagBRRRUgSlNFFQSFJSzSUIFooFFAFFFFAFFApaASlopRQCRUROLWGYqt60WBII6xJBG4iahdLON/RcMzD/MbsW/5iNW9Br8O+vJcEFa4ouTlJ7WsQDzkg+e1VlKjWENlZ7kF58qSK8w6MWj9PtorMFFwmA8gqilyCV7Le75V6hUxlaKTjqMpKKWpICiiigClFIKWgCiiigCiiigCloFJQC0UUUAURRRQBNFFFAEUUUTQBRRRQBRFBpKAWiiigAUGiigCiiigCiiloAmiiigClFJWZ6eccNqyLNv8Azb+mm4tkwfVj2R61DaStkpW6RiOmPHvpWIJU/Vp2bfiJ1b1PyAqmtitLY4AoUhUS4RKs7u6guNGW0E+yDpmO5BqqxuB6ttAQDyOpUjcSN9wQeYNcMf1EckmkdzxuKNN7OcPOIuP9y1Hq7AfkGrf1k/Z1h4s3X+9cVfRFn83rWCu2HRxzf7htJRRVigtFJS0AoopKBQC0UqrOgEnwEmuv0K59x/6WFRaJo40V2ODcCSjx/Ka5ERvI89KWhQgoiiaKkgWikooBaKKSgFoooFAFFFFAFFFAoApKWkmgFoomigCiiigCiiigClFJS0ACnU0UtAc8TiVtozuYVAWY+AryRuLtiMd17/eZwPui2jMijyyj1mtJ7SeO+7hkPc92Piif/I/hrFcLP1y+OZf6lZf1rnzu4tHThjXJvEtZUVfuqB8BqfzNU/SCx2Z8vkdPkxqZibvVKXUFkInKNcrMNCO5SYkcuW9VlzDOthusme4mdYMzqdZrxP08KkpX7O/I7VG36GWMuCtfxF3+LsB8lFXdRuHYbq7NpPuW0X1CifnNSK+iXR5D5YyiligCpAUCiKBUAK43eJWrdy2t0v8AWGAtsKzkDVj2iAqgSSxMAAnlVnwvhL33yroo95jso/U+FaxOhmEks2HtuxXIzOM5K8xr3843rDLmUePZrjx3yYe17beHWQVtWMRAnUJaGaOcm5Jnxqwt+17CXLotvbupNzqyzC2UQ7guQ8hfGOR7q16dHsKgAXD2VA1AFpBB2mIqHiujWFuCLmGsNOhPVID/AFAA1xL6dBZMwHpVda4hau6D3iCcjKVeA2Uko2sSInxHeKlWrCogRR2VUKASW7IEAEtJOnfVUMCbbrkYLaRcq2xbkhCsFesmYkIwA2ymZkZbohnW7h7Z3Rf6RXBuGWT9gekj8qdiBO361V4ixelil2NyAwBAkKQNpjMrDyuNzArVNmdInXeCWjtI5b1xbo8vJyPQGo2bEDZkInmOWZu6NcrL/wCmfvad8HiLsHrQAdPd1Gqief3g3pHjVtpL2RSOb9HW+y4PmCKiXeEXV+zPkQan3uLOhIFpn0kFTucrGI5GVUb/APMB5Gk/4iWdUuDXcqIgsADvt2kPk/gYt5JEOCKdkI0II89KSKvsPxC3eBjWIkMpBGZQw0Pn8QRyNcrvD7bbaeX7VdZCjgU0UVOu8LYbEH5Goj2yu4I860UkytDKSnUsVIGUtOiiKgUNop0UtLFDKKfFEVNihlFOiiKWRQgFLFFKDSxQgFReL8TXDWHvPByjsg/bc+4nx1PgDU22pYgASSYAG5J5V5n7SOPdbf6hDNuwSpI2e7s7eIHujyPfVWy8Y2zJ4zEtcdncyzEsxPMkyabZcqwYbggjzGoplOArJ8nT0b3CMHtDmsRH8MaD+krXK9hixt2iZz3EUd+Uui6+ME/Cq3gGO7OWCY0IXVsokhlHMiSCO4juq64OxuY60CIyhrhB3AVGyZhyJLTH8teVjwtZq9WdE5rSzcuNabFLNE17h5gwLRFJNFQBYqfwjhDYh4Gij3m7h3DvNQsPZLsqruxCjzJivSOHYBbNsIuw3PMnmT41hmyaLjs0hHYdgsEtpAiCAPn4nvNdXamYi8AN6o+KdI1tBS0w11LWkaG4SATJGkjz1riSb5Onotbj1wa5WeHS62XVIcFsTcwokLAuW1LEntaKQpjn4VFPTSyUDywBsvf1Qz1dtsjaCe1PKtFEpZbY3iBQk/WMc6qqqqlYYaFpiBo0kkdwnQHnexMwZgEfA91Vdzj1tmyhyGzpakBh2ridaqyQQQV110HnUX/HrJRctxYyownMOy79Wp7QnVgRrrNaKJVstrl0jnVP0jxdxMObtsnNYZb2UEgXUtmbtto3BTN6gGuw4mjGFdSe3oCCewcr6eB0NcBikJgxtBG0gggiOdXogkYvj6W2XsPcR7D37ZQibgtKtx7ag/b6ts411gjlWYsdMsRky5Wdy7ornD9k3LhW7gRNtoK3bRiYBBZTqAZ5YTgmLtpbVcVacYYq+GVrMZXTQI7L2mQ22dCJ+0O6nYHo9eW0bTXLfasNazJnGR7V7r8HcUEf8tmdd/dC1FMcF3hOmmHdGuNctpbVlWZu5wzzkDWzaBHuuJBZZRhOlW9ni1l2KrdtlgpYqHWcoAYtE+7DAztBnasXdw+LysyKlq91txreV0dUXErnuZS2wTEIl1dJHWGNjVfguGvN2MPdUG23Um8Fa4GtA3bas6fZcnE2SBAK3bfhTkcHpltlIDKVIfYqVIYanQj3ufzp+WvKrrIo6nqT2B1ttrtq4jYW23V2mvuLTBbrdWUcOuVs1pi4zCt70b4+MRhkcsGYZrbsNAz2zlzgcgwyv+OpBdZaU2Ad9aYuKFdVxAqOSCP/AIMpPMeVI3R9eTH5VMF8U4X6naQ1RWNwBuTD1Bri3BbngfWrwXqd1tPJIjRGbbht0fYPpBri+HYbqw9DWr62lD1byv4RoY80VsYU7j5TXB+H2m3UfCKnyjxmVorQPwa390+jfua5HgSnYuPgat5IldGUlLVu3R/uf4qaa3R547LITyzSBPjGsVbyRI0ZmelHG/oeFNwGL1zNbsd4kRcvfhB0/iYV4wxr1LpD7NMfiLpe5esOYhQDcVUUbKgymB/ZrOYr2V49NrSv/wCXcQn4MQazckdEVSMeBXRFqwxPRnFW/wDMw19Y77VyPjEVEVYMc6iyTtaMagwRz2+dbD2eWJu3XPJAs+LtJ/8AZWSVa3/s+sRh3b712PRFH6s1WilZSb/aaeiiiK2MDmKfatliFAkkgADmTTFFabgvCzatm64OdtFEe6O89xP5VSc9UTGNsqbtg4a7bOYMwIJEbRuAZ184q3fppI0EVRcSZjdJO3KqzFKR2htz/eufJG1sbQdOjQYjpEWBqKeJTVCLs08XayUkaNMuDiZ7t52G8RPn41wfIRBVYysvuj3W95fI8xzqB11D3CRuR4jetE0UokJbQnMFGpRxKwQyLlVo3kDTXyrm2AtxGQAZQsCRCq/WKPINrTRdnn/fOl6yrEUKmHRWzAQZuHc73WDPp4kA1GawC4uGcynTXTWVPyPyrozt3/IVEOE1nM28xnbKTM+7MR4RUkDDh7RLfW5SWuTquhe4t1vnb/OuwwJkMt0kSG0JII643uR2glfL4VxODWZg6yTDuN99AY9K6JZjYtpyLkj50sDfo98LAumcsSZ3FtlnWftFT6U8XL4YdpSJ7h7vWT3fcMeldOsNOa9rU2KFOOuC2p3uQJA2LdmduVd8JjDA0gkCR3GNvlHpUS9iRIISd51CnWNp351Iw6yAduZGh79J9amyKLK1izHzrnh+ktsge8JiJXvFk8j/AK6fA+szBYNmGik+hp72VBhlEz9pfLvHgvwHdUWBtrjFtkLBuyoUsSCIDAFZkeNSjiwJkgZQC0kdkGYJ7hofgajnA28rLkWGEMAIBAmAY86W9gVfPmB+sTI+p1UZo8j221/aoBIe/pM6CdjG0jka6JfI0n++VQhhAqMqzDMzd+twyY8JNcl4Y4stbUvJzQwBlS5LAiO4nvqOCS2+kUn0qqtuF4mZBcjMTGRtjddo1B2Vgv4BUe3gcaCMyT7maQo5WQ0Ex/rH1HhTgcl99MpTj4qhs4fGGJsrPZntoNYtZvtnvu/0j1l2OF4lh2rYU6fbzcgTqByMj0pwTyWq44EU4Y8VCs8Ev8yo9Sf2ro3Cimtx4B07NsuZ/lUzHjsKq6HJOGKBo68VnOK9JMJhTF18QSfuWVg+RJj51YdDON4TiJui0L4NopIuFBmDzDDJOkqRVHJIskyxOIppxoFW7cMw6e9A/muH9TUe7jsBb958OPNkP71XdfCdWVh4mBz/AEpt0peHbtLc/mtC5+amph6ccPTa6n4EJ/IVDxXtUwajTrG8kgH4mm/4J1/JAv8AQbDXf/BKD3qnVT8IrphegrW0CWV6tQScrMGEkydfe+ZquxXtzw6+5ZuE/wARC/kDVaPbfeuz1GFBAMEnrGjzgQPWiyyXQcE+zW2uhl0+86L5Zm/QVKHQj/V/7P8A7V53i/azj4MdRb30LWy3kFLST6VwTp/j31GJH4LVxgPCRZip8s37I8cTV8JxaWrge4heNgCBB74O/lWpw/SbDH7T2/NWj5SorFUl24qqWdgqjdmIVR5k10zxKXLMYza4PQVvWru120/qs/8AaQflXK/0eRhqgPkf3H6155gOJYe+Stq9buMJJVGDPA3IQwzD+UGp63riCbVwAHY5nAPwMfKsVjf8ZF9vqKvpBwyLj/Q7guhPfRVLNb0k6iQ48tqy7cUujdo/CP2rWnpZicAwY2bdy3l2RogMQcwA2OnMVX4/ppgcaSThLyXOb2Qra/xKNG89D41jKNOjVO0Z5uMXR9s/Bf2oTjdz7/yX9qbxpRatG4FYAEAZ1yEz/CTPKqI8TnKUWQdyB2QdTBnY6UtoVZpBx273j+kU8dILn8Pw/wB6quHv1qkxBBgg6V3ODb+9anYrqWA6RPzVfn+9PHSM80+Df7VUtaYcq5FjVtxRejpCvNW+INPHHrfPMPQfoaz00lTsRRpl4zbJ96PNT+1dRxG2dA6/GPzrLCnq0bU2FGyt5D9tJ8GWtlwCzZVM2a0bkErmZSB3c68cD0vXkbE1ZyTVEJHsOG6SuDLXgPAhIHl3VP8A+L7Q9+/bHqv714U15juTTC5rJtfC6R7fe6e4QMqjELqdTl0UQTM5TOoAjxqpv+1TDK1wl7nVogZTlGa4+uYbdgABd95O0QfJ+rP/AO0ow/eaqWPoE4snYmIkdowRuDpFMOIPM/Fm/U14d/it0ADrbhAAAHWOAAAAAADtAqNex7HciP4pY/8AcataK0z3G9xW0sZrlscu0yefPyqNd6V4VN8RZHk6fpXhY4pZQnMwiNhlzE/hExHKoV7iiFyUBCzpmEAbfL0psKPfG6cYSCeulQMxMNlAHMsRA7vGazg9sWCNzIjhdYDXUcJr3ssx5kRXlHSfGOMLZUn/ADi91oOhCO1pB5DK5/FWVtWyzADckAVDlQ1Ppa/xi5cBAulSADACxDCVYFdGUjUMDBrPcXOIgkPnHODB+HP41nei+Ia1hLf1guKrRbYBl+quZ81vtawtxGIkfaNTX49rXXBpoxkuSgxzFic0zzneoNh3tz1bumaM2VisxMAx51Z8ZxQeWiDPLuPKs5d4tDgbHeSPhEiDWGQ1gWai45GrHMYBYmCfMmKm8PwEuA921J2UOrFjrpI0Hluarbl1rkZ2Zu7MSwGnIHamNliD/fwrK0WdmytYdQwGURl10J7XcJrlxjAZ7f1aqHBnVEOYaAgFhoah8A4qXi3cPa2tsYUvOykfe7jz899Na4aftGPLU1rzLiKK9dnnDSCQ4MzzWCPQAQPCouK4eGGvxFej8Z6J274BBKXBHajMGX7rLp6EVFw3QO2o7V243kqqJ79ZNPDIjyRPPcFNrssdOUCT+1ei9B+PYa1h3W6yhjdLDNAJXq7YnfvB+Fc8J0LCXgz9XetayrqQRoYMagmY51oreBtqIW3bA7gigflVo4WQ8iR0Feae1DijG8LIJCIqmORZhJPnBA9K9LFYv2idF2uqMTbEgAJdgTlI91j4EaT3g1tmvUpi7PMcGW6wFGKsCGDCQVgzmBGoI8K9jXjrKim5lLvbDsV9wuDlZ1Hc0BvxV5JgUu27y9WuZ5hVyi4LmbTJkOjgzEVu8biWdgGKsyoFYp7mcks+XvUElQeeWedcmOWptJWd+NdJurtG6wzsxK21aYMRmZo3UEgRzM8hrl8L7R8Wjb2mT/pmzaCR3DIqsvmpBqR00wrdTh3A7PVsD/Mt64G/MH1FZTBsouKX93MJ0zad8c/LnScm2TFJI9jTHWcdhVJDG1cnssxz27lv3rZcRmIlWDc1YSNxWY4xwe3ZtEWixjM/JjylSVA0gb+POu+AxR+jkC4jjroDoMqtFpcxiBtmQbDYU7DMLq3UzDMqs7aqCFto7sDO05fzrS1Jc9lKaZTYPH3bSghiFYyVIUkHug+XKrnhXE7t1wiqrlu8FY7yWnQaVm8TcW4CEdWI1gHUeI/2rd+zx5wzzbCsLmVmE/WAKCJkmIk6DTWY1rOEdpUWlLWNk2/whwpIUPA2RiCe+Mw1+IrMrxC0zZXt3Q+cqAqg/ahRGac0EaRXoM1B4hwW1eIZ1hwQQ66NptJ5+tbywf1Mo5fpkhbszBZkPdcVkI+IqY3CMu/zkfmK111Q2jAMO5gCPgaUgc9qj/H/ACT5fwYnE4IBZZlUDmSB+dVWIAn6u7aJgmGIA/qB0q46UcIu25ZGL2juGAcp4NIOncfjrrWJfiDLbbs2+2VEgHNlmds0DXLyrnknF0zZNPovLVpmESub/TuBo/en2cFeBOaTOwygR51A4ZxRbSgohJIg9rXv2iMv971ZW+mCzDIw9Z/Kq7MmkOOFbvFMfBMPGpVnjtsyQ5MnSSABoBHbidR865YjHAgsisYJmM0SNTJGnrtS38IpfSKyN/F86VR3k/E1XN0hzlRbLSeQzNMnQAEnXwrhjOPXFuNbYGVYqVdIYFSRDDkdNqmwWV1ZJyk/E1V4jhUvLFiDOhJ+VcRxyTraB8mI/I1Z8M+vL9WINu2zkMyZiqjMxCk6gQZiT4VAKXEcMyGNQpIg7ZZ5N+9PQRoViPGZ8RU3B37lyGe2erZiswSsaBtRzFWHSXgL4QL1imCSEaR2tpWN5EgzzHlVqYs7Jw36dgAlsDr8IXOQDtPh3IfOo+0VfPmjk4NYu5hHttInQiGGkGdPIzWjwuHv2lt4hM9sMZt3UJEMO5wdDvp4Huq4/wCLL51coW/6i2rFu8fHrlt558ZmoZKEw926ti3bugK4glAuXqkUEW0YcnOZ2I5ZlnWRTgxPLzrlhXLnsW3ck/ZLN6kwdasbXCMW/u2Ag+9dugD+mM3yrSO3oo69kHFXQqyd+Q7z61R4jAhl7Sj0ra2+g7sZvXlnnkUt6AtED0qzwvQ3Dpvnf+ZoHwUCr+Ocuyu8UeW2L5Vobbbnp8TWgwvCrtwdi27DwUx8dq9CwvB7NrVLSA/eygt/W0n51LLTV1g+so8vwwmH6GX297Ig/ibX4JNbXDWmCKHYMwADMBGY98V2pK2jBR6M5TbFoooq5UKKKKkDa6W7hUypIMRp3HcHvHgaZRUPkEPFcKVyT7mbRuqt2LRYcwWt2wxHhNRV6L2h3/IVbUVTxx+F95fSvu9H7L2GsuGyE5lOhZHICllmJBAAIkTAMgjXC4/2ZBHnriUnZLF5nju7Si3P4/jXpVKDVZYYsssjRgDwtwqpbtlUQZUXcgSWJYwMzEkknx2AAAw9jFMj3ECEtc+rK65s0lSIGpJJIivdyaijhdnreu6q31u/WZFzz35u/wAd6yeB+mWWX8Hj/Q7CrdxtlCmabksJ7PVhSXmNdhvNey4fDLbUKihVGwUQNaS1hEViyois3vMqKrN5sBJrtWuPHoUnLYSiligitTMBRRFLFCSFiiU6y5euKMOqBiuSIyjtZ21LqdOzGsxrscRx2/g8VhL93CCLloo9wEG2erLgF1SYOpXb9ROu6W8Pe/gb9u2JdkBUDdijq+UeJCkDxivGjw69btszK9tW7BzBk6ztBsgBjNBUN3DKOcVzZpU6o2xq+T0HoGuExNkhkBxCxnkZOwOwpt5I7MATOuYkmZFT8f7PrTmbblRPusM0DnDb/Gay3suVUxDXLly3bXqzbUO6q1x3ZSAqkyYynXvIHOvVYqccYzjyiJNxfDMafZyonJfO/wBu2PzVv0qHifZ7dIIDWmBEbsp+a/rW+FYf2l9JL2HNm3Yc28ys7MujGGChZ5DQnTvFJ44RVhSk3RX9IOjX0exhBYtul/NNx7ee79YBbAMiftagD7xiq3i/AWv4ZcbbbrHID4tZUsrt2zdhfdUg6rGkTttC4106xGItWULFGtas6Eq1y4D2XOWMsADbnJ7o7dHun13CottUttbDM75gS9wse12p00AGx8d4rG4N16NFskV/DcEty5bUbvcRNzu7Ba9X4l0SwuILRbXrBIzJcZWDHQByCx5R2gTE1zxfRzDJZuXsNYRbosvcssuaQ4tlrbKJgNsR4149w3i93DszWXKM6MjERJV99+fOdwdan/lw/ZH+/RfDjN7B/SLS3QC9hFHUXMyK5uWyYK6KwTrFnlmqrwvH3GGvWX+sW5lK5iSbNxWBNxJmCVzKdpnwqrt3SsxzBB22IgjWuqYuLZTKvaYEtHb0GizOizrAG/kKx2ZpSNd7LjnvXrDjNZuWSzofdzI6ZW8D2iJGuvhXpGH4JYt+5Ztg95XMfi0mvGOD9Jb+G0sMqSZYhFJeDorkgkqO4QPXWvbOHY3rbNu7EdZbR47sygkfOurC01RjkXNkidI+XKkigmia6TLgWKIps0TQgWkoooAopKWhATRNFJQC0lFFAAooomhIs0TSTRNALNE0k0TQCzRNFFALNE02igHZqJptFAOzUTTaKAdNeQ+0x3/xF88wEtdXPJMgOnhmz+s167NR8Vw61dKm5at3Cvul0Vius6Eis8kN1RaEtWeFY/htywwW6pUsiXBMao65lP8AexBG4r3PhDP9Gs9bPWdTbzzvmyCZ8e/xrtfwyOQXRHK6qXRWKn+EkaV0JquPFo2TOews1U9IujFnGqou5gUJKshAYBozKZBBBgfDzq1orVpPhlE6PPeJeyibw+j3VWyQobrCzOpAAYiBDTBPLUxtFSeIeyu214Gzd6u0QoZGBd9AAxVpgzE6xBPdpW5miaz8MC+8hbfZgDQAADwA0A+AFU3EOh+Euo6myiG5qXtqFcMDIIPLXcbGriia0cU+yibRneHdAsNaw9yywNzrSCztlFwZdVyEDsgHXxkzNUuO9k9ssvU3mRYh+sUXGJk9pSMoGnKOW9byaKo8UX6LKcjJ8Y9nFi86MjGzlRUYKitnCDKGOoh4Gp1neO/UYewqIqIIVFVVHcqgKPkBT5oqyil0Q22KTSUUtWKiUUGihIUUUUAUUUUAUURRQBRQKJoD/9k="/>
          <p:cNvSpPr>
            <a:spLocks noChangeAspect="1" noChangeArrowheads="1"/>
          </p:cNvSpPr>
          <p:nvPr/>
        </p:nvSpPr>
        <p:spPr bwMode="auto">
          <a:xfrm>
            <a:off x="155575" y="-731838"/>
            <a:ext cx="3009900" cy="1524001"/>
          </a:xfrm>
          <a:prstGeom prst="rect">
            <a:avLst/>
          </a:prstGeom>
          <a:noFill/>
        </p:spPr>
        <p:txBody>
          <a:bodyPr/>
          <a:lstStyle/>
          <a:p>
            <a:pPr algn="l" fontAlgn="auto">
              <a:spcBef>
                <a:spcPts val="0"/>
              </a:spcBef>
              <a:spcAft>
                <a:spcPts val="0"/>
              </a:spcAft>
              <a:defRPr/>
            </a:pPr>
            <a:endParaRPr lang="pt-BR">
              <a:solidFill>
                <a:prstClr val="black"/>
              </a:solidFill>
              <a:latin typeface="Calibri"/>
              <a:cs typeface="+mn-cs"/>
            </a:endParaRPr>
          </a:p>
        </p:txBody>
      </p:sp>
      <p:sp>
        <p:nvSpPr>
          <p:cNvPr id="215046" name="AutoShape 6" descr="data:image/jpeg;base64,/9j/4AAQSkZJRgABAQAAAQABAAD/2wCEAAkGBhQSEBUUEhQVFRQVFBQVFRcUFBQUFRQUFBQVFBUUFhUXHCYeFxkmHBUUHy8gJCcpLCwsFR4xNTAqNSYsLCkBCQoKDgwOFw8PGikkHBwpKSksKSwpKSkpKSwsLCwpKSkpKSwpLCwsKSwpKSksLCkpLCkpKSksLCksKSwsKSkpKf/AABEIAKABPAMBIgACEQEDEQH/xAAcAAABBQEBAQAAAAAAAAAAAAAAAQIEBQYDBwj/xABEEAACAQIEAgcECAQEBAcAAAABAhEAAwQSITEFQQYTIlFhcYEHMpGhFCNCUoKxwdFicpLwFTNj4RZDU6JEc5OywuLx/8QAGgEBAAMBAQEAAAAAAAAAAAAAAAECAwQFBv/EACYRAAICAgIDAAEEAwAAAAAAAAABAhEDEiExE0FRYQQiQlIUMjP/2gAMAwEAAhEDEQA/ALwUUUV7J5wUURRQBRRRQC0UUUAUUUUAopIoooApaKKASiloioAlFFLQCUUtJUgKWkpagBRRRUgSlNFFQSFJSzSUIFooFFAFFFFAFFApaASlopRQCRUROLWGYqt60WBII6xJBG4iahdLON/RcMzD/MbsW/5iNW9Br8O+vJcEFa4ouTlJ7WsQDzkg+e1VlKjWENlZ7kF58qSK8w6MWj9PtorMFFwmA8gqilyCV7Le75V6hUxlaKTjqMpKKWpICiiigClFIKWgCiiigCiiigCloFJQC0UUUAURRRQBNFFFAEUUUTQBRRRQBRFBpKAWiiigAUGiigCiiigCiiloAmiiigClFJWZ6eccNqyLNv8Azb+mm4tkwfVj2R61DaStkpW6RiOmPHvpWIJU/Vp2bfiJ1b1PyAqmtitLY4AoUhUS4RKs7u6guNGW0E+yDpmO5BqqxuB6ttAQDyOpUjcSN9wQeYNcMf1EckmkdzxuKNN7OcPOIuP9y1Hq7AfkGrf1k/Z1h4s3X+9cVfRFn83rWCu2HRxzf7htJRRVigtFJS0AoopKBQC0UqrOgEnwEmuv0K59x/6WFRaJo40V2ODcCSjx/Ka5ERvI89KWhQgoiiaKkgWikooBaKKSgFoooFAFFFFAFFFAoApKWkmgFoomigCiiigCiiigClFJS0ACnU0UtAc8TiVtozuYVAWY+AryRuLtiMd17/eZwPui2jMijyyj1mtJ7SeO+7hkPc92Piif/I/hrFcLP1y+OZf6lZf1rnzu4tHThjXJvEtZUVfuqB8BqfzNU/SCx2Z8vkdPkxqZibvVKXUFkInKNcrMNCO5SYkcuW9VlzDOthusme4mdYMzqdZrxP08KkpX7O/I7VG36GWMuCtfxF3+LsB8lFXdRuHYbq7NpPuW0X1CifnNSK+iXR5D5YyiligCpAUCiKBUAK43eJWrdy2t0v8AWGAtsKzkDVj2iAqgSSxMAAnlVnwvhL33yroo95jso/U+FaxOhmEks2HtuxXIzOM5K8xr3843rDLmUePZrjx3yYe17beHWQVtWMRAnUJaGaOcm5Jnxqwt+17CXLotvbupNzqyzC2UQ7guQ8hfGOR7q16dHsKgAXD2VA1AFpBB2mIqHiujWFuCLmGsNOhPVID/AFAA1xL6dBZMwHpVda4hau6D3iCcjKVeA2Uko2sSInxHeKlWrCogRR2VUKASW7IEAEtJOnfVUMCbbrkYLaRcq2xbkhCsFesmYkIwA2ymZkZbohnW7h7Z3Rf6RXBuGWT9gekj8qdiBO361V4ixelil2NyAwBAkKQNpjMrDyuNzArVNmdInXeCWjtI5b1xbo8vJyPQGo2bEDZkInmOWZu6NcrL/wCmfvad8HiLsHrQAdPd1Gqief3g3pHjVtpL2RSOb9HW+y4PmCKiXeEXV+zPkQan3uLOhIFpn0kFTucrGI5GVUb/APMB5Gk/4iWdUuDXcqIgsADvt2kPk/gYt5JEOCKdkI0II89KSKvsPxC3eBjWIkMpBGZQw0Pn8QRyNcrvD7bbaeX7VdZCjgU0UVOu8LYbEH5Goj2yu4I860UkytDKSnUsVIGUtOiiKgUNop0UtLFDKKfFEVNihlFOiiKWRQgFLFFKDSxQgFReL8TXDWHvPByjsg/bc+4nx1PgDU22pYgASSYAG5J5V5n7SOPdbf6hDNuwSpI2e7s7eIHujyPfVWy8Y2zJ4zEtcdncyzEsxPMkyabZcqwYbggjzGoplOArJ8nT0b3CMHtDmsRH8MaD+krXK9hixt2iZz3EUd+Uui6+ME/Cq3gGO7OWCY0IXVsokhlHMiSCO4juq64OxuY60CIyhrhB3AVGyZhyJLTH8teVjwtZq9WdE5rSzcuNabFLNE17h5gwLRFJNFQBYqfwjhDYh4Gij3m7h3DvNQsPZLsqruxCjzJivSOHYBbNsIuw3PMnmT41hmyaLjs0hHYdgsEtpAiCAPn4nvNdXamYi8AN6o+KdI1tBS0w11LWkaG4SATJGkjz1riSb5Onotbj1wa5WeHS62XVIcFsTcwokLAuW1LEntaKQpjn4VFPTSyUDywBsvf1Qz1dtsjaCe1PKtFEpZbY3iBQk/WMc6qqqqlYYaFpiBo0kkdwnQHnexMwZgEfA91Vdzj1tmyhyGzpakBh2ridaqyQQQV110HnUX/HrJRctxYyownMOy79Wp7QnVgRrrNaKJVstrl0jnVP0jxdxMObtsnNYZb2UEgXUtmbtto3BTN6gGuw4mjGFdSe3oCCewcr6eB0NcBikJgxtBG0gggiOdXogkYvj6W2XsPcR7D37ZQibgtKtx7ag/b6ts411gjlWYsdMsRky5Wdy7ornD9k3LhW7gRNtoK3bRiYBBZTqAZ5YTgmLtpbVcVacYYq+GVrMZXTQI7L2mQ22dCJ+0O6nYHo9eW0bTXLfasNazJnGR7V7r8HcUEf8tmdd/dC1FMcF3hOmmHdGuNctpbVlWZu5wzzkDWzaBHuuJBZZRhOlW9ni1l2KrdtlgpYqHWcoAYtE+7DAztBnasXdw+LysyKlq91txreV0dUXErnuZS2wTEIl1dJHWGNjVfguGvN2MPdUG23Um8Fa4GtA3bas6fZcnE2SBAK3bfhTkcHpltlIDKVIfYqVIYanQj3ufzp+WvKrrIo6nqT2B1ttrtq4jYW23V2mvuLTBbrdWUcOuVs1pi4zCt70b4+MRhkcsGYZrbsNAz2zlzgcgwyv+OpBdZaU2Ad9aYuKFdVxAqOSCP/AIMpPMeVI3R9eTH5VMF8U4X6naQ1RWNwBuTD1Bri3BbngfWrwXqd1tPJIjRGbbht0fYPpBri+HYbqw9DWr62lD1byv4RoY80VsYU7j5TXB+H2m3UfCKnyjxmVorQPwa390+jfua5HgSnYuPgat5IldGUlLVu3R/uf4qaa3R547LITyzSBPjGsVbyRI0ZmelHG/oeFNwGL1zNbsd4kRcvfhB0/iYV4wxr1LpD7NMfiLpe5esOYhQDcVUUbKgymB/ZrOYr2V49NrSv/wCXcQn4MQazckdEVSMeBXRFqwxPRnFW/wDMw19Y77VyPjEVEVYMc6iyTtaMagwRz2+dbD2eWJu3XPJAs+LtJ/8AZWSVa3/s+sRh3b712PRFH6s1WilZSb/aaeiiiK2MDmKfatliFAkkgADmTTFFabgvCzatm64OdtFEe6O89xP5VSc9UTGNsqbtg4a7bOYMwIJEbRuAZ184q3fppI0EVRcSZjdJO3KqzFKR2htz/eufJG1sbQdOjQYjpEWBqKeJTVCLs08XayUkaNMuDiZ7t52G8RPn41wfIRBVYysvuj3W95fI8xzqB11D3CRuR4jetE0UokJbQnMFGpRxKwQyLlVo3kDTXyrm2AtxGQAZQsCRCq/WKPINrTRdnn/fOl6yrEUKmHRWzAQZuHc73WDPp4kA1GawC4uGcynTXTWVPyPyrozt3/IVEOE1nM28xnbKTM+7MR4RUkDDh7RLfW5SWuTquhe4t1vnb/OuwwJkMt0kSG0JII643uR2glfL4VxODWZg6yTDuN99AY9K6JZjYtpyLkj50sDfo98LAumcsSZ3FtlnWftFT6U8XL4YdpSJ7h7vWT3fcMeldOsNOa9rU2KFOOuC2p3uQJA2LdmduVd8JjDA0gkCR3GNvlHpUS9iRIISd51CnWNp351Iw6yAduZGh79J9amyKLK1izHzrnh+ktsge8JiJXvFk8j/AK6fA+szBYNmGik+hp72VBhlEz9pfLvHgvwHdUWBtrjFtkLBuyoUsSCIDAFZkeNSjiwJkgZQC0kdkGYJ7hofgajnA28rLkWGEMAIBAmAY86W9gVfPmB+sTI+p1UZo8j221/aoBIe/pM6CdjG0jka6JfI0n++VQhhAqMqzDMzd+twyY8JNcl4Y4stbUvJzQwBlS5LAiO4nvqOCS2+kUn0qqtuF4mZBcjMTGRtjddo1B2Vgv4BUe3gcaCMyT7maQo5WQ0Ex/rH1HhTgcl99MpTj4qhs4fGGJsrPZntoNYtZvtnvu/0j1l2OF4lh2rYU6fbzcgTqByMj0pwTyWq44EU4Y8VCs8Ev8yo9Sf2ro3Cimtx4B07NsuZ/lUzHjsKq6HJOGKBo68VnOK9JMJhTF18QSfuWVg+RJj51YdDON4TiJui0L4NopIuFBmDzDDJOkqRVHJIskyxOIppxoFW7cMw6e9A/muH9TUe7jsBb958OPNkP71XdfCdWVh4mBz/AEpt0peHbtLc/mtC5+amph6ccPTa6n4EJ/IVDxXtUwajTrG8kgH4mm/4J1/JAv8AQbDXf/BKD3qnVT8IrphegrW0CWV6tQScrMGEkydfe+ZquxXtzw6+5ZuE/wARC/kDVaPbfeuz1GFBAMEnrGjzgQPWiyyXQcE+zW2uhl0+86L5Zm/QVKHQj/V/7P8A7V53i/azj4MdRb30LWy3kFLST6VwTp/j31GJH4LVxgPCRZip8s37I8cTV8JxaWrge4heNgCBB74O/lWpw/SbDH7T2/NWj5SorFUl24qqWdgqjdmIVR5k10zxKXLMYza4PQVvWru120/qs/8AaQflXK/0eRhqgPkf3H6155gOJYe+Stq9buMJJVGDPA3IQwzD+UGp63riCbVwAHY5nAPwMfKsVjf8ZF9vqKvpBwyLj/Q7guhPfRVLNb0k6iQ48tqy7cUujdo/CP2rWnpZicAwY2bdy3l2RogMQcwA2OnMVX4/ppgcaSThLyXOb2Qra/xKNG89D41jKNOjVO0Z5uMXR9s/Bf2oTjdz7/yX9qbxpRatG4FYAEAZ1yEz/CTPKqI8TnKUWQdyB2QdTBnY6UtoVZpBx273j+kU8dILn8Pw/wB6quHv1qkxBBgg6V3ODb+9anYrqWA6RPzVfn+9PHSM80+Df7VUtaYcq5FjVtxRejpCvNW+INPHHrfPMPQfoaz00lTsRRpl4zbJ96PNT+1dRxG2dA6/GPzrLCnq0bU2FGyt5D9tJ8GWtlwCzZVM2a0bkErmZSB3c68cD0vXkbE1ZyTVEJHsOG6SuDLXgPAhIHl3VP8A+L7Q9+/bHqv714U15juTTC5rJtfC6R7fe6e4QMqjELqdTl0UQTM5TOoAjxqpv+1TDK1wl7nVogZTlGa4+uYbdgABd95O0QfJ+rP/AO0ow/eaqWPoE4snYmIkdowRuDpFMOIPM/Fm/U14d/it0ADrbhAAAHWOAAAAAADtAqNex7HciP4pY/8AcataK0z3G9xW0sZrlscu0yefPyqNd6V4VN8RZHk6fpXhY4pZQnMwiNhlzE/hExHKoV7iiFyUBCzpmEAbfL0psKPfG6cYSCeulQMxMNlAHMsRA7vGazg9sWCNzIjhdYDXUcJr3ssx5kRXlHSfGOMLZUn/ADi91oOhCO1pB5DK5/FWVtWyzADckAVDlQ1Ppa/xi5cBAulSADACxDCVYFdGUjUMDBrPcXOIgkPnHODB+HP41nei+Ia1hLf1guKrRbYBl+quZ81vtawtxGIkfaNTX49rXXBpoxkuSgxzFic0zzneoNh3tz1bumaM2VisxMAx51Z8ZxQeWiDPLuPKs5d4tDgbHeSPhEiDWGQ1gWai45GrHMYBYmCfMmKm8PwEuA921J2UOrFjrpI0Hluarbl1rkZ2Zu7MSwGnIHamNliD/fwrK0WdmytYdQwGURl10J7XcJrlxjAZ7f1aqHBnVEOYaAgFhoah8A4qXi3cPa2tsYUvOykfe7jz899Na4aftGPLU1rzLiKK9dnnDSCQ4MzzWCPQAQPCouK4eGGvxFej8Z6J274BBKXBHajMGX7rLp6EVFw3QO2o7V243kqqJ79ZNPDIjyRPPcFNrssdOUCT+1ei9B+PYa1h3W6yhjdLDNAJXq7YnfvB+Fc8J0LCXgz9XetayrqQRoYMagmY51oreBtqIW3bA7gigflVo4WQ8iR0Feae1DijG8LIJCIqmORZhJPnBA9K9LFYv2idF2uqMTbEgAJdgTlI91j4EaT3g1tmvUpi7PMcGW6wFGKsCGDCQVgzmBGoI8K9jXjrKim5lLvbDsV9wuDlZ1Hc0BvxV5JgUu27y9WuZ5hVyi4LmbTJkOjgzEVu8biWdgGKsyoFYp7mcks+XvUElQeeWedcmOWptJWd+NdJurtG6wzsxK21aYMRmZo3UEgRzM8hrl8L7R8Wjb2mT/pmzaCR3DIqsvmpBqR00wrdTh3A7PVsD/Mt64G/MH1FZTBsouKX93MJ0zad8c/LnScm2TFJI9jTHWcdhVJDG1cnssxz27lv3rZcRmIlWDc1YSNxWY4xwe3ZtEWixjM/JjylSVA0gb+POu+AxR+jkC4jjroDoMqtFpcxiBtmQbDYU7DMLq3UzDMqs7aqCFto7sDO05fzrS1Jc9lKaZTYPH3bSghiFYyVIUkHug+XKrnhXE7t1wiqrlu8FY7yWnQaVm8TcW4CEdWI1gHUeI/2rd+zx5wzzbCsLmVmE/WAKCJkmIk6DTWY1rOEdpUWlLWNk2/whwpIUPA2RiCe+Mw1+IrMrxC0zZXt3Q+cqAqg/ahRGac0EaRXoM1B4hwW1eIZ1hwQQ66NptJ5+tbywf1Mo5fpkhbszBZkPdcVkI+IqY3CMu/zkfmK111Q2jAMO5gCPgaUgc9qj/H/ACT5fwYnE4IBZZlUDmSB+dVWIAn6u7aJgmGIA/qB0q46UcIu25ZGL2juGAcp4NIOncfjrrWJfiDLbbs2+2VEgHNlmds0DXLyrnknF0zZNPovLVpmESub/TuBo/en2cFeBOaTOwygR51A4ZxRbSgohJIg9rXv2iMv971ZW+mCzDIw9Z/Kq7MmkOOFbvFMfBMPGpVnjtsyQ5MnSSABoBHbidR865YjHAgsisYJmM0SNTJGnrtS38IpfSKyN/F86VR3k/E1XN0hzlRbLSeQzNMnQAEnXwrhjOPXFuNbYGVYqVdIYFSRDDkdNqmwWV1ZJyk/E1V4jhUvLFiDOhJ+VcRxyTraB8mI/I1Z8M+vL9WINu2zkMyZiqjMxCk6gQZiT4VAKXEcMyGNQpIg7ZZ5N+9PQRoViPGZ8RU3B37lyGe2erZiswSsaBtRzFWHSXgL4QL1imCSEaR2tpWN5EgzzHlVqYs7Jw36dgAlsDr8IXOQDtPh3IfOo+0VfPmjk4NYu5hHttInQiGGkGdPIzWjwuHv2lt4hM9sMZt3UJEMO5wdDvp4Huq4/wCLL51coW/6i2rFu8fHrlt558ZmoZKEw926ti3bugK4glAuXqkUEW0YcnOZ2I5ZlnWRTgxPLzrlhXLnsW3ck/ZLN6kwdasbXCMW/u2Ag+9dugD+mM3yrSO3oo69kHFXQqyd+Q7z61R4jAhl7Sj0ra2+g7sZvXlnnkUt6AtED0qzwvQ3Dpvnf+ZoHwUCr+Ocuyu8UeW2L5Vobbbnp8TWgwvCrtwdi27DwUx8dq9CwvB7NrVLSA/eygt/W0n51LLTV1g+so8vwwmH6GX297Ig/ibX4JNbXDWmCKHYMwADMBGY98V2pK2jBR6M5TbFoooq5UKKKKkDa6W7hUypIMRp3HcHvHgaZRUPkEPFcKVyT7mbRuqt2LRYcwWt2wxHhNRV6L2h3/IVbUVTxx+F95fSvu9H7L2GsuGyE5lOhZHICllmJBAAIkTAMgjXC4/2ZBHnriUnZLF5nju7Si3P4/jXpVKDVZYYsssjRgDwtwqpbtlUQZUXcgSWJYwMzEkknx2AAAw9jFMj3ECEtc+rK65s0lSIGpJJIivdyaijhdnreu6q31u/WZFzz35u/wAd6yeB+mWWX8Hj/Q7CrdxtlCmabksJ7PVhSXmNdhvNey4fDLbUKihVGwUQNaS1hEViyois3vMqKrN5sBJrtWuPHoUnLYSiligitTMBRRFLFCSFiiU6y5euKMOqBiuSIyjtZ21LqdOzGsxrscRx2/g8VhL93CCLloo9wEG2erLgF1SYOpXb9ROu6W8Pe/gb9u2JdkBUDdijq+UeJCkDxivGjw69btszK9tW7BzBk6ztBsgBjNBUN3DKOcVzZpU6o2xq+T0HoGuExNkhkBxCxnkZOwOwpt5I7MATOuYkmZFT8f7PrTmbblRPusM0DnDb/Gay3suVUxDXLly3bXqzbUO6q1x3ZSAqkyYynXvIHOvVYqccYzjyiJNxfDMafZyonJfO/wBu2PzVv0qHifZ7dIIDWmBEbsp+a/rW+FYf2l9JL2HNm3Yc28ys7MujGGChZ5DQnTvFJ44RVhSk3RX9IOjX0exhBYtul/NNx7ee79YBbAMiftagD7xiq3i/AWv4ZcbbbrHID4tZUsrt2zdhfdUg6rGkTttC4106xGItWULFGtas6Eq1y4D2XOWMsADbnJ7o7dHun13CottUttbDM75gS9wse12p00AGx8d4rG4N16NFskV/DcEty5bUbvcRNzu7Ba9X4l0SwuILRbXrBIzJcZWDHQByCx5R2gTE1zxfRzDJZuXsNYRbosvcssuaQ4tlrbKJgNsR4149w3i93DszWXKM6MjERJV99+fOdwdan/lw/ZH+/RfDjN7B/SLS3QC9hFHUXMyK5uWyYK6KwTrFnlmqrwvH3GGvWX+sW5lK5iSbNxWBNxJmCVzKdpnwqrt3SsxzBB22IgjWuqYuLZTKvaYEtHb0GizOizrAG/kKx2ZpSNd7LjnvXrDjNZuWSzofdzI6ZW8D2iJGuvhXpGH4JYt+5Ztg95XMfi0mvGOD9Jb+G0sMqSZYhFJeDorkgkqO4QPXWvbOHY3rbNu7EdZbR47sygkfOurC01RjkXNkidI+XKkigmia6TLgWKIps0TQgWkoooAopKWhATRNFJQC0lFFAAooomhIs0TSTRNALNE0k0TQCzRNFFALNE02igHZqJptFAOzUTTaKAdNeQ+0x3/xF88wEtdXPJMgOnhmz+s167NR8Vw61dKm5at3Cvul0Vius6Eis8kN1RaEtWeFY/htywwW6pUsiXBMao65lP8AexBG4r3PhDP9Gs9bPWdTbzzvmyCZ8e/xrtfwyOQXRHK6qXRWKn+EkaV0JquPFo2TOews1U9IujFnGqou5gUJKshAYBozKZBBBgfDzq1orVpPhlE6PPeJeyibw+j3VWyQobrCzOpAAYiBDTBPLUxtFSeIeyu214Gzd6u0QoZGBd9AAxVpgzE6xBPdpW5miaz8MC+8hbfZgDQAADwA0A+AFU3EOh+Euo6myiG5qXtqFcMDIIPLXcbGriia0cU+yibRneHdAsNaw9yywNzrSCztlFwZdVyEDsgHXxkzNUuO9k9ssvU3mRYh+sUXGJk9pSMoGnKOW9byaKo8UX6LKcjJ8Y9nFi86MjGzlRUYKitnCDKGOoh4Gp1neO/UYewqIqIIVFVVHcqgKPkBT5oqyil0Q22KTSUUtWKiUUGihIUUUUAUUUUAUURRQBRQKJoD/9k="/>
          <p:cNvSpPr>
            <a:spLocks noChangeAspect="1" noChangeArrowheads="1"/>
          </p:cNvSpPr>
          <p:nvPr/>
        </p:nvSpPr>
        <p:spPr bwMode="auto">
          <a:xfrm>
            <a:off x="155575" y="-731838"/>
            <a:ext cx="3009900" cy="1524001"/>
          </a:xfrm>
          <a:prstGeom prst="rect">
            <a:avLst/>
          </a:prstGeom>
          <a:noFill/>
        </p:spPr>
        <p:txBody>
          <a:bodyPr/>
          <a:lstStyle/>
          <a:p>
            <a:pPr algn="l" fontAlgn="auto">
              <a:spcBef>
                <a:spcPts val="0"/>
              </a:spcBef>
              <a:spcAft>
                <a:spcPts val="0"/>
              </a:spcAft>
              <a:defRPr/>
            </a:pPr>
            <a:endParaRPr lang="pt-BR">
              <a:solidFill>
                <a:prstClr val="black"/>
              </a:solidFill>
              <a:latin typeface="Calibri"/>
              <a:cs typeface="+mn-cs"/>
            </a:endParaRPr>
          </a:p>
        </p:txBody>
      </p:sp>
      <p:pic>
        <p:nvPicPr>
          <p:cNvPr id="343046" name="Picture 4" descr="Anatomy of the Animal Cell">
            <a:hlinkClick r:id="rId2"/>
          </p:cNvPr>
          <p:cNvPicPr>
            <a:picLocks noGrp="1" noChangeAspect="1" noChangeArrowheads="1"/>
          </p:cNvPicPr>
          <p:nvPr>
            <p:ph idx="4294967295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228600" y="2667000"/>
            <a:ext cx="5384800" cy="4038600"/>
          </a:xfrm>
          <a:ln w="28575">
            <a:solidFill>
              <a:srgbClr val="0000FF"/>
            </a:solidFill>
          </a:ln>
        </p:spPr>
      </p:pic>
      <p:sp>
        <p:nvSpPr>
          <p:cNvPr id="13" name="Rectangle 12"/>
          <p:cNvSpPr/>
          <p:nvPr/>
        </p:nvSpPr>
        <p:spPr>
          <a:xfrm>
            <a:off x="4267200" y="2971800"/>
            <a:ext cx="838200" cy="4572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pt-BR">
              <a:solidFill>
                <a:srgbClr val="FFFFFF"/>
              </a:solidFill>
            </a:endParaRPr>
          </a:p>
        </p:txBody>
      </p:sp>
      <p:sp>
        <p:nvSpPr>
          <p:cNvPr id="14" name="Rectangle 12"/>
          <p:cNvSpPr>
            <a:spLocks noChangeArrowheads="1"/>
          </p:cNvSpPr>
          <p:nvPr/>
        </p:nvSpPr>
        <p:spPr bwMode="auto">
          <a:xfrm>
            <a:off x="266382" y="1124744"/>
            <a:ext cx="8610600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pt-BR" sz="2400" b="1" dirty="0">
                <a:solidFill>
                  <a:srgbClr val="FFFFFF"/>
                </a:solidFill>
                <a:latin typeface="Arial" pitchFamily="34" charset="0"/>
                <a:cs typeface="+mn-cs"/>
              </a:rPr>
              <a:t>Estes são ambos os armazéns de proteína e </a:t>
            </a:r>
            <a:r>
              <a:rPr lang="pt-BR" sz="2400" b="1" dirty="0" smtClean="0">
                <a:solidFill>
                  <a:srgbClr val="FFFFFF"/>
                </a:solidFill>
                <a:latin typeface="Arial" pitchFamily="34" charset="0"/>
                <a:cs typeface="+mn-cs"/>
              </a:rPr>
              <a:t>também as </a:t>
            </a:r>
            <a:r>
              <a:rPr lang="pt-BR" sz="2400" b="1" dirty="0">
                <a:solidFill>
                  <a:srgbClr val="FFFFFF"/>
                </a:solidFill>
                <a:latin typeface="Arial" pitchFamily="34" charset="0"/>
                <a:cs typeface="+mn-cs"/>
              </a:rPr>
              <a:t>avenidas de </a:t>
            </a:r>
            <a:r>
              <a:rPr lang="pt-BR" sz="2400" b="1" dirty="0" smtClean="0">
                <a:solidFill>
                  <a:srgbClr val="FFFFFF"/>
                </a:solidFill>
                <a:latin typeface="Arial" pitchFamily="34" charset="0"/>
                <a:cs typeface="+mn-cs"/>
              </a:rPr>
              <a:t>transporte dessas proteínas </a:t>
            </a:r>
            <a:r>
              <a:rPr lang="pt-BR" sz="2400" b="1" dirty="0">
                <a:solidFill>
                  <a:srgbClr val="FFFFFF"/>
                </a:solidFill>
                <a:latin typeface="Arial" pitchFamily="34" charset="0"/>
                <a:cs typeface="+mn-cs"/>
              </a:rPr>
              <a:t>para outras </a:t>
            </a:r>
            <a:r>
              <a:rPr lang="pt-BR" sz="2400" b="1" dirty="0" smtClean="0">
                <a:solidFill>
                  <a:srgbClr val="FFFFFF"/>
                </a:solidFill>
                <a:latin typeface="Arial" pitchFamily="34" charset="0"/>
                <a:cs typeface="+mn-cs"/>
              </a:rPr>
              <a:t>áreas da célula. </a:t>
            </a:r>
            <a:r>
              <a:rPr lang="pt-BR" sz="2400" b="1" dirty="0">
                <a:solidFill>
                  <a:srgbClr val="FFFFFF"/>
                </a:solidFill>
                <a:latin typeface="Arial" pitchFamily="34" charset="0"/>
                <a:cs typeface="+mn-cs"/>
              </a:rPr>
              <a:t>A maioria dos ribossomos que produzem as proteínas </a:t>
            </a:r>
            <a:r>
              <a:rPr lang="pt-BR" sz="2400" b="1" dirty="0" smtClean="0">
                <a:solidFill>
                  <a:srgbClr val="FFFFFF"/>
                </a:solidFill>
                <a:latin typeface="Arial" pitchFamily="34" charset="0"/>
                <a:cs typeface="+mn-cs"/>
              </a:rPr>
              <a:t>estão </a:t>
            </a:r>
            <a:r>
              <a:rPr lang="pt-BR" sz="2400" b="1" dirty="0">
                <a:solidFill>
                  <a:srgbClr val="FFFFFF"/>
                </a:solidFill>
                <a:latin typeface="Arial" pitchFamily="34" charset="0"/>
                <a:cs typeface="+mn-cs"/>
              </a:rPr>
              <a:t>ligada </a:t>
            </a:r>
            <a:r>
              <a:rPr lang="pt-BR" sz="2400" b="1" dirty="0" smtClean="0">
                <a:solidFill>
                  <a:srgbClr val="FFFFFF"/>
                </a:solidFill>
                <a:latin typeface="Arial" pitchFamily="34" charset="0"/>
                <a:cs typeface="+mn-cs"/>
              </a:rPr>
              <a:t>à </a:t>
            </a:r>
            <a:r>
              <a:rPr lang="pt-BR" sz="2400" b="1" dirty="0">
                <a:solidFill>
                  <a:srgbClr val="FFFFFF"/>
                </a:solidFill>
                <a:latin typeface="Arial" pitchFamily="34" charset="0"/>
                <a:cs typeface="+mn-cs"/>
              </a:rPr>
              <a:t>eles.</a:t>
            </a:r>
            <a:endParaRPr lang="en-US" sz="2400" b="1" dirty="0">
              <a:solidFill>
                <a:srgbClr val="FFFFFF"/>
              </a:solidFill>
              <a:latin typeface="Arial" pitchFamily="34" charset="0"/>
              <a:cs typeface="+mn-cs"/>
            </a:endParaRPr>
          </a:p>
        </p:txBody>
      </p:sp>
      <p:pic>
        <p:nvPicPr>
          <p:cNvPr id="343049" name="Picture 8" descr="http://www.dartmouth.edu/~cbbc/courses/bio4/bio4-lectures/images/er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91200" y="2667000"/>
            <a:ext cx="3124200" cy="408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Rectangle 12"/>
          <p:cNvSpPr>
            <a:spLocks noChangeArrowheads="1"/>
          </p:cNvSpPr>
          <p:nvPr/>
        </p:nvSpPr>
        <p:spPr bwMode="auto">
          <a:xfrm>
            <a:off x="251520" y="780202"/>
            <a:ext cx="7344816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defRPr/>
            </a:pPr>
            <a:r>
              <a:rPr lang="pt-BR" sz="2400" b="1" dirty="0">
                <a:solidFill>
                  <a:srgbClr val="FFFFFF"/>
                </a:solidFill>
                <a:latin typeface="Arial" pitchFamily="34" charset="0"/>
                <a:cs typeface="+mn-cs"/>
              </a:rPr>
              <a:t>RETÍCULO ENDOPLASMÁTICO </a:t>
            </a:r>
            <a:endParaRPr lang="en-US" sz="2400" b="1" dirty="0">
              <a:solidFill>
                <a:srgbClr val="FFFFFF"/>
              </a:solidFill>
              <a:latin typeface="Arial" pitchFamily="34" charset="0"/>
              <a:cs typeface="+mn-cs"/>
            </a:endParaRPr>
          </a:p>
        </p:txBody>
      </p:sp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xfrm>
            <a:off x="179388" y="-26988"/>
            <a:ext cx="8785225" cy="1143001"/>
          </a:xfrm>
        </p:spPr>
        <p:txBody>
          <a:bodyPr rtlCol="0">
            <a:normAutofit/>
          </a:bodyPr>
          <a:lstStyle/>
          <a:p>
            <a:pPr>
              <a:defRPr/>
            </a:pPr>
            <a:r>
              <a:rPr lang="pt-BR" sz="48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  <a:t>O MENOR É MAIS </a:t>
            </a:r>
            <a:r>
              <a:rPr lang="pt-BR" sz="48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  <a:t>SIMPLES?</a:t>
            </a:r>
            <a:endParaRPr lang="pt-BR" sz="48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30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3430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30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3430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/>
      <p:bldP spid="11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42" name="AutoShape 2" descr="data:image/jpeg;base64,/9j/4AAQSkZJRgABAQAAAQABAAD/2wCEAAkGBhQSEBUUEhQVFRQVFBQVFRcUFBQUFRQUFBQVFBUUFhUXHCYeFxkmHBUUHy8gJCcpLCwsFR4xNTAqNSYsLCkBCQoKDgwOFw8PGikkHBwpKSksKSwpKSkpKSwsLCwpKSkpKSwpLCwsKSwpKSksLCkpLCkpKSksLCksKSwsKSkpKf/AABEIAKABPAMBIgACEQEDEQH/xAAcAAABBQEBAQAAAAAAAAAAAAAAAQIEBQYDBwj/xABEEAACAQIEAgcECAQEBAcAAAABAhEAAwQSITEFQQYTIlFhcYEHMpGhFCNCUoKxwdFicpLwFTNj4RZDU6JEc5OywuLx/8QAGgEBAAMBAQEAAAAAAAAAAAAAAAECAwQFBv/EACYRAAICAgIDAAEEAwAAAAAAAAABAhEDEiExE0FRYQQiQlIUMjP/2gAMAwEAAhEDEQA/ALwUUUV7J5wUURRQBRRRQC0UUUAUUUUAopIoooApaKKASiloioAlFFLQCUUtJUgKWkpagBRRRUgSlNFFQSFJSzSUIFooFFAFFFFAFFApaASlopRQCRUROLWGYqt60WBII6xJBG4iahdLON/RcMzD/MbsW/5iNW9Br8O+vJcEFa4ouTlJ7WsQDzkg+e1VlKjWENlZ7kF58qSK8w6MWj9PtorMFFwmA8gqilyCV7Le75V6hUxlaKTjqMpKKWpICiiigClFIKWgCiiigCiiigCloFJQC0UUUAURRRQBNFFFAEUUUTQBRRRQBRFBpKAWiiigAUGiigCiiigCiiloAmiiigClFJWZ6eccNqyLNv8Azb+mm4tkwfVj2R61DaStkpW6RiOmPHvpWIJU/Vp2bfiJ1b1PyAqmtitLY4AoUhUS4RKs7u6guNGW0E+yDpmO5BqqxuB6ttAQDyOpUjcSN9wQeYNcMf1EckmkdzxuKNN7OcPOIuP9y1Hq7AfkGrf1k/Z1h4s3X+9cVfRFn83rWCu2HRxzf7htJRRVigtFJS0AoopKBQC0UqrOgEnwEmuv0K59x/6WFRaJo40V2ODcCSjx/Ka5ERvI89KWhQgoiiaKkgWikooBaKKSgFoooFAFFFFAFFFAoApKWkmgFoomigCiiigCiiigClFJS0ACnU0UtAc8TiVtozuYVAWY+AryRuLtiMd17/eZwPui2jMijyyj1mtJ7SeO+7hkPc92Piif/I/hrFcLP1y+OZf6lZf1rnzu4tHThjXJvEtZUVfuqB8BqfzNU/SCx2Z8vkdPkxqZibvVKXUFkInKNcrMNCO5SYkcuW9VlzDOthusme4mdYMzqdZrxP08KkpX7O/I7VG36GWMuCtfxF3+LsB8lFXdRuHYbq7NpPuW0X1CifnNSK+iXR5D5YyiligCpAUCiKBUAK43eJWrdy2t0v8AWGAtsKzkDVj2iAqgSSxMAAnlVnwvhL33yroo95jso/U+FaxOhmEks2HtuxXIzOM5K8xr3843rDLmUePZrjx3yYe17beHWQVtWMRAnUJaGaOcm5Jnxqwt+17CXLotvbupNzqyzC2UQ7guQ8hfGOR7q16dHsKgAXD2VA1AFpBB2mIqHiujWFuCLmGsNOhPVID/AFAA1xL6dBZMwHpVda4hau6D3iCcjKVeA2Uko2sSInxHeKlWrCogRR2VUKASW7IEAEtJOnfVUMCbbrkYLaRcq2xbkhCsFesmYkIwA2ymZkZbohnW7h7Z3Rf6RXBuGWT9gekj8qdiBO361V4ixelil2NyAwBAkKQNpjMrDyuNzArVNmdInXeCWjtI5b1xbo8vJyPQGo2bEDZkInmOWZu6NcrL/wCmfvad8HiLsHrQAdPd1Gqief3g3pHjVtpL2RSOb9HW+y4PmCKiXeEXV+zPkQan3uLOhIFpn0kFTucrGI5GVUb/APMB5Gk/4iWdUuDXcqIgsADvt2kPk/gYt5JEOCKdkI0II89KSKvsPxC3eBjWIkMpBGZQw0Pn8QRyNcrvD7bbaeX7VdZCjgU0UVOu8LYbEH5Goj2yu4I860UkytDKSnUsVIGUtOiiKgUNop0UtLFDKKfFEVNihlFOiiKWRQgFLFFKDSxQgFReL8TXDWHvPByjsg/bc+4nx1PgDU22pYgASSYAG5J5V5n7SOPdbf6hDNuwSpI2e7s7eIHujyPfVWy8Y2zJ4zEtcdncyzEsxPMkyabZcqwYbggjzGoplOArJ8nT0b3CMHtDmsRH8MaD+krXK9hixt2iZz3EUd+Uui6+ME/Cq3gGO7OWCY0IXVsokhlHMiSCO4juq64OxuY60CIyhrhB3AVGyZhyJLTH8teVjwtZq9WdE5rSzcuNabFLNE17h5gwLRFJNFQBYqfwjhDYh4Gij3m7h3DvNQsPZLsqruxCjzJivSOHYBbNsIuw3PMnmT41hmyaLjs0hHYdgsEtpAiCAPn4nvNdXamYi8AN6o+KdI1tBS0w11LWkaG4SATJGkjz1riSb5Onotbj1wa5WeHS62XVIcFsTcwokLAuW1LEntaKQpjn4VFPTSyUDywBsvf1Qz1dtsjaCe1PKtFEpZbY3iBQk/WMc6qqqqlYYaFpiBo0kkdwnQHnexMwZgEfA91Vdzj1tmyhyGzpakBh2ridaqyQQQV110HnUX/HrJRctxYyownMOy79Wp7QnVgRrrNaKJVstrl0jnVP0jxdxMObtsnNYZb2UEgXUtmbtto3BTN6gGuw4mjGFdSe3oCCewcr6eB0NcBikJgxtBG0gggiOdXogkYvj6W2XsPcR7D37ZQibgtKtx7ag/b6ts411gjlWYsdMsRky5Wdy7ornD9k3LhW7gRNtoK3bRiYBBZTqAZ5YTgmLtpbVcVacYYq+GVrMZXTQI7L2mQ22dCJ+0O6nYHo9eW0bTXLfasNazJnGR7V7r8HcUEf8tmdd/dC1FMcF3hOmmHdGuNctpbVlWZu5wzzkDWzaBHuuJBZZRhOlW9ni1l2KrdtlgpYqHWcoAYtE+7DAztBnasXdw+LysyKlq91txreV0dUXErnuZS2wTEIl1dJHWGNjVfguGvN2MPdUG23Um8Fa4GtA3bas6fZcnE2SBAK3bfhTkcHpltlIDKVIfYqVIYanQj3ufzp+WvKrrIo6nqT2B1ttrtq4jYW23V2mvuLTBbrdWUcOuVs1pi4zCt70b4+MRhkcsGYZrbsNAz2zlzgcgwyv+OpBdZaU2Ad9aYuKFdVxAqOSCP/AIMpPMeVI3R9eTH5VMF8U4X6naQ1RWNwBuTD1Bri3BbngfWrwXqd1tPJIjRGbbht0fYPpBri+HYbqw9DWr62lD1byv4RoY80VsYU7j5TXB+H2m3UfCKnyjxmVorQPwa390+jfua5HgSnYuPgat5IldGUlLVu3R/uf4qaa3R547LITyzSBPjGsVbyRI0ZmelHG/oeFNwGL1zNbsd4kRcvfhB0/iYV4wxr1LpD7NMfiLpe5esOYhQDcVUUbKgymB/ZrOYr2V49NrSv/wCXcQn4MQazckdEVSMeBXRFqwxPRnFW/wDMw19Y77VyPjEVEVYMc6iyTtaMagwRz2+dbD2eWJu3XPJAs+LtJ/8AZWSVa3/s+sRh3b712PRFH6s1WilZSb/aaeiiiK2MDmKfatliFAkkgADmTTFFabgvCzatm64OdtFEe6O89xP5VSc9UTGNsqbtg4a7bOYMwIJEbRuAZ184q3fppI0EVRcSZjdJO3KqzFKR2htz/eufJG1sbQdOjQYjpEWBqKeJTVCLs08XayUkaNMuDiZ7t52G8RPn41wfIRBVYysvuj3W95fI8xzqB11D3CRuR4jetE0UokJbQnMFGpRxKwQyLlVo3kDTXyrm2AtxGQAZQsCRCq/WKPINrTRdnn/fOl6yrEUKmHRWzAQZuHc73WDPp4kA1GawC4uGcynTXTWVPyPyrozt3/IVEOE1nM28xnbKTM+7MR4RUkDDh7RLfW5SWuTquhe4t1vnb/OuwwJkMt0kSG0JII643uR2glfL4VxODWZg6yTDuN99AY9K6JZjYtpyLkj50sDfo98LAumcsSZ3FtlnWftFT6U8XL4YdpSJ7h7vWT3fcMeldOsNOa9rU2KFOOuC2p3uQJA2LdmduVd8JjDA0gkCR3GNvlHpUS9iRIISd51CnWNp351Iw6yAduZGh79J9amyKLK1izHzrnh+ktsge8JiJXvFk8j/AK6fA+szBYNmGik+hp72VBhlEz9pfLvHgvwHdUWBtrjFtkLBuyoUsSCIDAFZkeNSjiwJkgZQC0kdkGYJ7hofgajnA28rLkWGEMAIBAmAY86W9gVfPmB+sTI+p1UZo8j221/aoBIe/pM6CdjG0jka6JfI0n++VQhhAqMqzDMzd+twyY8JNcl4Y4stbUvJzQwBlS5LAiO4nvqOCS2+kUn0qqtuF4mZBcjMTGRtjddo1B2Vgv4BUe3gcaCMyT7maQo5WQ0Ex/rH1HhTgcl99MpTj4qhs4fGGJsrPZntoNYtZvtnvu/0j1l2OF4lh2rYU6fbzcgTqByMj0pwTyWq44EU4Y8VCs8Ev8yo9Sf2ro3Cimtx4B07NsuZ/lUzHjsKq6HJOGKBo68VnOK9JMJhTF18QSfuWVg+RJj51YdDON4TiJui0L4NopIuFBmDzDDJOkqRVHJIskyxOIppxoFW7cMw6e9A/muH9TUe7jsBb958OPNkP71XdfCdWVh4mBz/AEpt0peHbtLc/mtC5+amph6ccPTa6n4EJ/IVDxXtUwajTrG8kgH4mm/4J1/JAv8AQbDXf/BKD3qnVT8IrphegrW0CWV6tQScrMGEkydfe+ZquxXtzw6+5ZuE/wARC/kDVaPbfeuz1GFBAMEnrGjzgQPWiyyXQcE+zW2uhl0+86L5Zm/QVKHQj/V/7P8A7V53i/azj4MdRb30LWy3kFLST6VwTp/j31GJH4LVxgPCRZip8s37I8cTV8JxaWrge4heNgCBB74O/lWpw/SbDH7T2/NWj5SorFUl24qqWdgqjdmIVR5k10zxKXLMYza4PQVvWru120/qs/8AaQflXK/0eRhqgPkf3H6155gOJYe+Stq9buMJJVGDPA3IQwzD+UGp63riCbVwAHY5nAPwMfKsVjf8ZF9vqKvpBwyLj/Q7guhPfRVLNb0k6iQ48tqy7cUujdo/CP2rWnpZicAwY2bdy3l2RogMQcwA2OnMVX4/ppgcaSThLyXOb2Qra/xKNG89D41jKNOjVO0Z5uMXR9s/Bf2oTjdz7/yX9qbxpRatG4FYAEAZ1yEz/CTPKqI8TnKUWQdyB2QdTBnY6UtoVZpBx273j+kU8dILn8Pw/wB6quHv1qkxBBgg6V3ODb+9anYrqWA6RPzVfn+9PHSM80+Df7VUtaYcq5FjVtxRejpCvNW+INPHHrfPMPQfoaz00lTsRRpl4zbJ96PNT+1dRxG2dA6/GPzrLCnq0bU2FGyt5D9tJ8GWtlwCzZVM2a0bkErmZSB3c68cD0vXkbE1ZyTVEJHsOG6SuDLXgPAhIHl3VP8A+L7Q9+/bHqv714U15juTTC5rJtfC6R7fe6e4QMqjELqdTl0UQTM5TOoAjxqpv+1TDK1wl7nVogZTlGa4+uYbdgABd95O0QfJ+rP/AO0ow/eaqWPoE4snYmIkdowRuDpFMOIPM/Fm/U14d/it0ADrbhAAAHWOAAAAAADtAqNex7HciP4pY/8AcataK0z3G9xW0sZrlscu0yefPyqNd6V4VN8RZHk6fpXhY4pZQnMwiNhlzE/hExHKoV7iiFyUBCzpmEAbfL0psKPfG6cYSCeulQMxMNlAHMsRA7vGazg9sWCNzIjhdYDXUcJr3ssx5kRXlHSfGOMLZUn/ADi91oOhCO1pB5DK5/FWVtWyzADckAVDlQ1Ppa/xi5cBAulSADACxDCVYFdGUjUMDBrPcXOIgkPnHODB+HP41nei+Ia1hLf1guKrRbYBl+quZ81vtawtxGIkfaNTX49rXXBpoxkuSgxzFic0zzneoNh3tz1bumaM2VisxMAx51Z8ZxQeWiDPLuPKs5d4tDgbHeSPhEiDWGQ1gWai45GrHMYBYmCfMmKm8PwEuA921J2UOrFjrpI0Hluarbl1rkZ2Zu7MSwGnIHamNliD/fwrK0WdmytYdQwGURl10J7XcJrlxjAZ7f1aqHBnVEOYaAgFhoah8A4qXi3cPa2tsYUvOykfe7jz899Na4aftGPLU1rzLiKK9dnnDSCQ4MzzWCPQAQPCouK4eGGvxFej8Z6J274BBKXBHajMGX7rLp6EVFw3QO2o7V243kqqJ79ZNPDIjyRPPcFNrssdOUCT+1ei9B+PYa1h3W6yhjdLDNAJXq7YnfvB+Fc8J0LCXgz9XetayrqQRoYMagmY51oreBtqIW3bA7gigflVo4WQ8iR0Feae1DijG8LIJCIqmORZhJPnBA9K9LFYv2idF2uqMTbEgAJdgTlI91j4EaT3g1tmvUpi7PMcGW6wFGKsCGDCQVgzmBGoI8K9jXjrKim5lLvbDsV9wuDlZ1Hc0BvxV5JgUu27y9WuZ5hVyi4LmbTJkOjgzEVu8biWdgGKsyoFYp7mcks+XvUElQeeWedcmOWptJWd+NdJurtG6wzsxK21aYMRmZo3UEgRzM8hrl8L7R8Wjb2mT/pmzaCR3DIqsvmpBqR00wrdTh3A7PVsD/Mt64G/MH1FZTBsouKX93MJ0zad8c/LnScm2TFJI9jTHWcdhVJDG1cnssxz27lv3rZcRmIlWDc1YSNxWY4xwe3ZtEWixjM/JjylSVA0gb+POu+AxR+jkC4jjroDoMqtFpcxiBtmQbDYU7DMLq3UzDMqs7aqCFto7sDO05fzrS1Jc9lKaZTYPH3bSghiFYyVIUkHug+XKrnhXE7t1wiqrlu8FY7yWnQaVm8TcW4CEdWI1gHUeI/2rd+zx5wzzbCsLmVmE/WAKCJkmIk6DTWY1rOEdpUWlLWNk2/whwpIUPA2RiCe+Mw1+IrMrxC0zZXt3Q+cqAqg/ahRGac0EaRXoM1B4hwW1eIZ1hwQQ66NptJ5+tbywf1Mo5fpkhbszBZkPdcVkI+IqY3CMu/zkfmK111Q2jAMO5gCPgaUgc9qj/H/ACT5fwYnE4IBZZlUDmSB+dVWIAn6u7aJgmGIA/qB0q46UcIu25ZGL2juGAcp4NIOncfjrrWJfiDLbbs2+2VEgHNlmds0DXLyrnknF0zZNPovLVpmESub/TuBo/en2cFeBOaTOwygR51A4ZxRbSgohJIg9rXv2iMv971ZW+mCzDIw9Z/Kq7MmkOOFbvFMfBMPGpVnjtsyQ5MnSSABoBHbidR865YjHAgsisYJmM0SNTJGnrtS38IpfSKyN/F86VR3k/E1XN0hzlRbLSeQzNMnQAEnXwrhjOPXFuNbYGVYqVdIYFSRDDkdNqmwWV1ZJyk/E1V4jhUvLFiDOhJ+VcRxyTraB8mI/I1Z8M+vL9WINu2zkMyZiqjMxCk6gQZiT4VAKXEcMyGNQpIg7ZZ5N+9PQRoViPGZ8RU3B37lyGe2erZiswSsaBtRzFWHSXgL4QL1imCSEaR2tpWN5EgzzHlVqYs7Jw36dgAlsDr8IXOQDtPh3IfOo+0VfPmjk4NYu5hHttInQiGGkGdPIzWjwuHv2lt4hM9sMZt3UJEMO5wdDvp4Huq4/wCLL51coW/6i2rFu8fHrlt558ZmoZKEw926ti3bugK4glAuXqkUEW0YcnOZ2I5ZlnWRTgxPLzrlhXLnsW3ck/ZLN6kwdasbXCMW/u2Ag+9dugD+mM3yrSO3oo69kHFXQqyd+Q7z61R4jAhl7Sj0ra2+g7sZvXlnnkUt6AtED0qzwvQ3Dpvnf+ZoHwUCr+Ocuyu8UeW2L5Vobbbnp8TWgwvCrtwdi27DwUx8dq9CwvB7NrVLSA/eygt/W0n51LLTV1g+so8vwwmH6GX297Ig/ibX4JNbXDWmCKHYMwADMBGY98V2pK2jBR6M5TbFoooq5UKKKKkDa6W7hUypIMRp3HcHvHgaZRUPkEPFcKVyT7mbRuqt2LRYcwWt2wxHhNRV6L2h3/IVbUVTxx+F95fSvu9H7L2GsuGyE5lOhZHICllmJBAAIkTAMgjXC4/2ZBHnriUnZLF5nju7Si3P4/jXpVKDVZYYsssjRgDwtwqpbtlUQZUXcgSWJYwMzEkknx2AAAw9jFMj3ECEtc+rK65s0lSIGpJJIivdyaijhdnreu6q31u/WZFzz35u/wAd6yeB+mWWX8Hj/Q7CrdxtlCmabksJ7PVhSXmNdhvNey4fDLbUKihVGwUQNaS1hEViyois3vMqKrN5sBJrtWuPHoUnLYSiligitTMBRRFLFCSFiiU6y5euKMOqBiuSIyjtZ21LqdOzGsxrscRx2/g8VhL93CCLloo9wEG2erLgF1SYOpXb9ROu6W8Pe/gb9u2JdkBUDdijq+UeJCkDxivGjw69btszK9tW7BzBk6ztBsgBjNBUN3DKOcVzZpU6o2xq+T0HoGuExNkhkBxCxnkZOwOwpt5I7MATOuYkmZFT8f7PrTmbblRPusM0DnDb/Gay3suVUxDXLly3bXqzbUO6q1x3ZSAqkyYynXvIHOvVYqccYzjyiJNxfDMafZyonJfO/wBu2PzVv0qHifZ7dIIDWmBEbsp+a/rW+FYf2l9JL2HNm3Yc28ys7MujGGChZ5DQnTvFJ44RVhSk3RX9IOjX0exhBYtul/NNx7ee79YBbAMiftagD7xiq3i/AWv4ZcbbbrHID4tZUsrt2zdhfdUg6rGkTttC4106xGItWULFGtas6Eq1y4D2XOWMsADbnJ7o7dHun13CottUttbDM75gS9wse12p00AGx8d4rG4N16NFskV/DcEty5bUbvcRNzu7Ba9X4l0SwuILRbXrBIzJcZWDHQByCx5R2gTE1zxfRzDJZuXsNYRbosvcssuaQ4tlrbKJgNsR4149w3i93DszWXKM6MjERJV99+fOdwdan/lw/ZH+/RfDjN7B/SLS3QC9hFHUXMyK5uWyYK6KwTrFnlmqrwvH3GGvWX+sW5lK5iSbNxWBNxJmCVzKdpnwqrt3SsxzBB22IgjWuqYuLZTKvaYEtHb0GizOizrAG/kKx2ZpSNd7LjnvXrDjNZuWSzofdzI6ZW8D2iJGuvhXpGH4JYt+5Ztg95XMfi0mvGOD9Jb+G0sMqSZYhFJeDorkgkqO4QPXWvbOHY3rbNu7EdZbR47sygkfOurC01RjkXNkidI+XKkigmia6TLgWKIps0TQgWkoooAopKWhATRNFJQC0lFFAAooomhIs0TSTRNALNE0k0TQCzRNFFALNE02igHZqJptFAOzUTTaKAdNeQ+0x3/xF88wEtdXPJMgOnhmz+s167NR8Vw61dKm5at3Cvul0Vius6Eis8kN1RaEtWeFY/htywwW6pUsiXBMao65lP8AexBG4r3PhDP9Gs9bPWdTbzzvmyCZ8e/xrtfwyOQXRHK6qXRWKn+EkaV0JquPFo2TOews1U9IujFnGqou5gUJKshAYBozKZBBBgfDzq1orVpPhlE6PPeJeyibw+j3VWyQobrCzOpAAYiBDTBPLUxtFSeIeyu214Gzd6u0QoZGBd9AAxVpgzE6xBPdpW5miaz8MC+8hbfZgDQAADwA0A+AFU3EOh+Euo6myiG5qXtqFcMDIIPLXcbGriia0cU+yibRneHdAsNaw9yywNzrSCztlFwZdVyEDsgHXxkzNUuO9k9ssvU3mRYh+sUXGJk9pSMoGnKOW9byaKo8UX6LKcjJ8Y9nFi86MjGzlRUYKitnCDKGOoh4Gp1neO/UYewqIqIIVFVVHcqgKPkBT5oqyil0Q22KTSUUtWKiUUGihIUUUUAUUUUAUURRQBRQKJoD/9k="/>
          <p:cNvSpPr>
            <a:spLocks noChangeAspect="1" noChangeArrowheads="1"/>
          </p:cNvSpPr>
          <p:nvPr/>
        </p:nvSpPr>
        <p:spPr bwMode="auto">
          <a:xfrm>
            <a:off x="155575" y="-731838"/>
            <a:ext cx="3009900" cy="1524001"/>
          </a:xfrm>
          <a:prstGeom prst="rect">
            <a:avLst/>
          </a:prstGeom>
          <a:noFill/>
        </p:spPr>
        <p:txBody>
          <a:bodyPr/>
          <a:lstStyle/>
          <a:p>
            <a:pPr algn="l" fontAlgn="auto">
              <a:spcBef>
                <a:spcPts val="0"/>
              </a:spcBef>
              <a:spcAft>
                <a:spcPts val="0"/>
              </a:spcAft>
              <a:defRPr/>
            </a:pPr>
            <a:endParaRPr lang="pt-BR">
              <a:solidFill>
                <a:prstClr val="black"/>
              </a:solidFill>
              <a:latin typeface="Calibri"/>
              <a:cs typeface="+mn-cs"/>
            </a:endParaRPr>
          </a:p>
        </p:txBody>
      </p:sp>
      <p:sp>
        <p:nvSpPr>
          <p:cNvPr id="215044" name="AutoShape 4" descr="data:image/jpeg;base64,/9j/4AAQSkZJRgABAQAAAQABAAD/2wCEAAkGBhQSEBUUEhQVFRQVFBQVFRcUFBQUFRQUFBQVFBUUFhUXHCYeFxkmHBUUHy8gJCcpLCwsFR4xNTAqNSYsLCkBCQoKDgwOFw8PGikkHBwpKSksKSwpKSkpKSwsLCwpKSkpKSwpLCwsKSwpKSksLCkpLCkpKSksLCksKSwsKSkpKf/AABEIAKABPAMBIgACEQEDEQH/xAAcAAABBQEBAQAAAAAAAAAAAAAAAQIEBQYDBwj/xABEEAACAQIEAgcECAQEBAcAAAABAhEAAwQSITEFQQYTIlFhcYEHMpGhFCNCUoKxwdFicpLwFTNj4RZDU6JEc5OywuLx/8QAGgEBAAMBAQEAAAAAAAAAAAAAAAECAwQFBv/EACYRAAICAgIDAAEEAwAAAAAAAAABAhEDEiExE0FRYQQiQlIUMjP/2gAMAwEAAhEDEQA/ALwUUUV7J5wUURRQBRRRQC0UUUAUUUUAopIoooApaKKASiloioAlFFLQCUUtJUgKWkpagBRRRUgSlNFFQSFJSzSUIFooFFAFFFFAFFApaASlopRQCRUROLWGYqt60WBII6xJBG4iahdLON/RcMzD/MbsW/5iNW9Br8O+vJcEFa4ouTlJ7WsQDzkg+e1VlKjWENlZ7kF58qSK8w6MWj9PtorMFFwmA8gqilyCV7Le75V6hUxlaKTjqMpKKWpICiiigClFIKWgCiiigCiiigCloFJQC0UUUAURRRQBNFFFAEUUUTQBRRRQBRFBpKAWiiigAUGiigCiiigCiiloAmiiigClFJWZ6eccNqyLNv8Azb+mm4tkwfVj2R61DaStkpW6RiOmPHvpWIJU/Vp2bfiJ1b1PyAqmtitLY4AoUhUS4RKs7u6guNGW0E+yDpmO5BqqxuB6ttAQDyOpUjcSN9wQeYNcMf1EckmkdzxuKNN7OcPOIuP9y1Hq7AfkGrf1k/Z1h4s3X+9cVfRFn83rWCu2HRxzf7htJRRVigtFJS0AoopKBQC0UqrOgEnwEmuv0K59x/6WFRaJo40V2ODcCSjx/Ka5ERvI89KWhQgoiiaKkgWikooBaKKSgFoooFAFFFFAFFFAoApKWkmgFoomigCiiigCiiigClFJS0ACnU0UtAc8TiVtozuYVAWY+AryRuLtiMd17/eZwPui2jMijyyj1mtJ7SeO+7hkPc92Piif/I/hrFcLP1y+OZf6lZf1rnzu4tHThjXJvEtZUVfuqB8BqfzNU/SCx2Z8vkdPkxqZibvVKXUFkInKNcrMNCO5SYkcuW9VlzDOthusme4mdYMzqdZrxP08KkpX7O/I7VG36GWMuCtfxF3+LsB8lFXdRuHYbq7NpPuW0X1CifnNSK+iXR5D5YyiligCpAUCiKBUAK43eJWrdy2t0v8AWGAtsKzkDVj2iAqgSSxMAAnlVnwvhL33yroo95jso/U+FaxOhmEks2HtuxXIzOM5K8xr3843rDLmUePZrjx3yYe17beHWQVtWMRAnUJaGaOcm5Jnxqwt+17CXLotvbupNzqyzC2UQ7guQ8hfGOR7q16dHsKgAXD2VA1AFpBB2mIqHiujWFuCLmGsNOhPVID/AFAA1xL6dBZMwHpVda4hau6D3iCcjKVeA2Uko2sSInxHeKlWrCogRR2VUKASW7IEAEtJOnfVUMCbbrkYLaRcq2xbkhCsFesmYkIwA2ymZkZbohnW7h7Z3Rf6RXBuGWT9gekj8qdiBO361V4ixelil2NyAwBAkKQNpjMrDyuNzArVNmdInXeCWjtI5b1xbo8vJyPQGo2bEDZkInmOWZu6NcrL/wCmfvad8HiLsHrQAdPd1Gqief3g3pHjVtpL2RSOb9HW+y4PmCKiXeEXV+zPkQan3uLOhIFpn0kFTucrGI5GVUb/APMB5Gk/4iWdUuDXcqIgsADvt2kPk/gYt5JEOCKdkI0II89KSKvsPxC3eBjWIkMpBGZQw0Pn8QRyNcrvD7bbaeX7VdZCjgU0UVOu8LYbEH5Goj2yu4I860UkytDKSnUsVIGUtOiiKgUNop0UtLFDKKfFEVNihlFOiiKWRQgFLFFKDSxQgFReL8TXDWHvPByjsg/bc+4nx1PgDU22pYgASSYAG5J5V5n7SOPdbf6hDNuwSpI2e7s7eIHujyPfVWy8Y2zJ4zEtcdncyzEsxPMkyabZcqwYbggjzGoplOArJ8nT0b3CMHtDmsRH8MaD+krXK9hixt2iZz3EUd+Uui6+ME/Cq3gGO7OWCY0IXVsokhlHMiSCO4juq64OxuY60CIyhrhB3AVGyZhyJLTH8teVjwtZq9WdE5rSzcuNabFLNE17h5gwLRFJNFQBYqfwjhDYh4Gij3m7h3DvNQsPZLsqruxCjzJivSOHYBbNsIuw3PMnmT41hmyaLjs0hHYdgsEtpAiCAPn4nvNdXamYi8AN6o+KdI1tBS0w11LWkaG4SATJGkjz1riSb5Onotbj1wa5WeHS62XVIcFsTcwokLAuW1LEntaKQpjn4VFPTSyUDywBsvf1Qz1dtsjaCe1PKtFEpZbY3iBQk/WMc6qqqqlYYaFpiBo0kkdwnQHnexMwZgEfA91Vdzj1tmyhyGzpakBh2ridaqyQQQV110HnUX/HrJRctxYyownMOy79Wp7QnVgRrrNaKJVstrl0jnVP0jxdxMObtsnNYZb2UEgXUtmbtto3BTN6gGuw4mjGFdSe3oCCewcr6eB0NcBikJgxtBG0gggiOdXogkYvj6W2XsPcR7D37ZQibgtKtx7ag/b6ts411gjlWYsdMsRky5Wdy7ornD9k3LhW7gRNtoK3bRiYBBZTqAZ5YTgmLtpbVcVacYYq+GVrMZXTQI7L2mQ22dCJ+0O6nYHo9eW0bTXLfasNazJnGR7V7r8HcUEf8tmdd/dC1FMcF3hOmmHdGuNctpbVlWZu5wzzkDWzaBHuuJBZZRhOlW9ni1l2KrdtlgpYqHWcoAYtE+7DAztBnasXdw+LysyKlq91txreV0dUXErnuZS2wTEIl1dJHWGNjVfguGvN2MPdUG23Um8Fa4GtA3bas6fZcnE2SBAK3bfhTkcHpltlIDKVIfYqVIYanQj3ufzp+WvKrrIo6nqT2B1ttrtq4jYW23V2mvuLTBbrdWUcOuVs1pi4zCt70b4+MRhkcsGYZrbsNAz2zlzgcgwyv+OpBdZaU2Ad9aYuKFdVxAqOSCP/AIMpPMeVI3R9eTH5VMF8U4X6naQ1RWNwBuTD1Bri3BbngfWrwXqd1tPJIjRGbbht0fYPpBri+HYbqw9DWr62lD1byv4RoY80VsYU7j5TXB+H2m3UfCKnyjxmVorQPwa390+jfua5HgSnYuPgat5IldGUlLVu3R/uf4qaa3R547LITyzSBPjGsVbyRI0ZmelHG/oeFNwGL1zNbsd4kRcvfhB0/iYV4wxr1LpD7NMfiLpe5esOYhQDcVUUbKgymB/ZrOYr2V49NrSv/wCXcQn4MQazckdEVSMeBXRFqwxPRnFW/wDMw19Y77VyPjEVEVYMc6iyTtaMagwRz2+dbD2eWJu3XPJAs+LtJ/8AZWSVa3/s+sRh3b712PRFH6s1WilZSb/aaeiiiK2MDmKfatliFAkkgADmTTFFabgvCzatm64OdtFEe6O89xP5VSc9UTGNsqbtg4a7bOYMwIJEbRuAZ184q3fppI0EVRcSZjdJO3KqzFKR2htz/eufJG1sbQdOjQYjpEWBqKeJTVCLs08XayUkaNMuDiZ7t52G8RPn41wfIRBVYysvuj3W95fI8xzqB11D3CRuR4jetE0UokJbQnMFGpRxKwQyLlVo3kDTXyrm2AtxGQAZQsCRCq/WKPINrTRdnn/fOl6yrEUKmHRWzAQZuHc73WDPp4kA1GawC4uGcynTXTWVPyPyrozt3/IVEOE1nM28xnbKTM+7MR4RUkDDh7RLfW5SWuTquhe4t1vnb/OuwwJkMt0kSG0JII643uR2glfL4VxODWZg6yTDuN99AY9K6JZjYtpyLkj50sDfo98LAumcsSZ3FtlnWftFT6U8XL4YdpSJ7h7vWT3fcMeldOsNOa9rU2KFOOuC2p3uQJA2LdmduVd8JjDA0gkCR3GNvlHpUS9iRIISd51CnWNp351Iw6yAduZGh79J9amyKLK1izHzrnh+ktsge8JiJXvFk8j/AK6fA+szBYNmGik+hp72VBhlEz9pfLvHgvwHdUWBtrjFtkLBuyoUsSCIDAFZkeNSjiwJkgZQC0kdkGYJ7hofgajnA28rLkWGEMAIBAmAY86W9gVfPmB+sTI+p1UZo8j221/aoBIe/pM6CdjG0jka6JfI0n++VQhhAqMqzDMzd+twyY8JNcl4Y4stbUvJzQwBlS5LAiO4nvqOCS2+kUn0qqtuF4mZBcjMTGRtjddo1B2Vgv4BUe3gcaCMyT7maQo5WQ0Ex/rH1HhTgcl99MpTj4qhs4fGGJsrPZntoNYtZvtnvu/0j1l2OF4lh2rYU6fbzcgTqByMj0pwTyWq44EU4Y8VCs8Ev8yo9Sf2ro3Cimtx4B07NsuZ/lUzHjsKq6HJOGKBo68VnOK9JMJhTF18QSfuWVg+RJj51YdDON4TiJui0L4NopIuFBmDzDDJOkqRVHJIskyxOIppxoFW7cMw6e9A/muH9TUe7jsBb958OPNkP71XdfCdWVh4mBz/AEpt0peHbtLc/mtC5+amph6ccPTa6n4EJ/IVDxXtUwajTrG8kgH4mm/4J1/JAv8AQbDXf/BKD3qnVT8IrphegrW0CWV6tQScrMGEkydfe+ZquxXtzw6+5ZuE/wARC/kDVaPbfeuz1GFBAMEnrGjzgQPWiyyXQcE+zW2uhl0+86L5Zm/QVKHQj/V/7P8A7V53i/azj4MdRb30LWy3kFLST6VwTp/j31GJH4LVxgPCRZip8s37I8cTV8JxaWrge4heNgCBB74O/lWpw/SbDH7T2/NWj5SorFUl24qqWdgqjdmIVR5k10zxKXLMYza4PQVvWru120/qs/8AaQflXK/0eRhqgPkf3H6155gOJYe+Stq9buMJJVGDPA3IQwzD+UGp63riCbVwAHY5nAPwMfKsVjf8ZF9vqKvpBwyLj/Q7guhPfRVLNb0k6iQ48tqy7cUujdo/CP2rWnpZicAwY2bdy3l2RogMQcwA2OnMVX4/ppgcaSThLyXOb2Qra/xKNG89D41jKNOjVO0Z5uMXR9s/Bf2oTjdz7/yX9qbxpRatG4FYAEAZ1yEz/CTPKqI8TnKUWQdyB2QdTBnY6UtoVZpBx273j+kU8dILn8Pw/wB6quHv1qkxBBgg6V3ODb+9anYrqWA6RPzVfn+9PHSM80+Df7VUtaYcq5FjVtxRejpCvNW+INPHHrfPMPQfoaz00lTsRRpl4zbJ96PNT+1dRxG2dA6/GPzrLCnq0bU2FGyt5D9tJ8GWtlwCzZVM2a0bkErmZSB3c68cD0vXkbE1ZyTVEJHsOG6SuDLXgPAhIHl3VP8A+L7Q9+/bHqv714U15juTTC5rJtfC6R7fe6e4QMqjELqdTl0UQTM5TOoAjxqpv+1TDK1wl7nVogZTlGa4+uYbdgABd95O0QfJ+rP/AO0ow/eaqWPoE4snYmIkdowRuDpFMOIPM/Fm/U14d/it0ADrbhAAAHWOAAAAAADtAqNex7HciP4pY/8AcataK0z3G9xW0sZrlscu0yefPyqNd6V4VN8RZHk6fpXhY4pZQnMwiNhlzE/hExHKoV7iiFyUBCzpmEAbfL0psKPfG6cYSCeulQMxMNlAHMsRA7vGazg9sWCNzIjhdYDXUcJr3ssx5kRXlHSfGOMLZUn/ADi91oOhCO1pB5DK5/FWVtWyzADckAVDlQ1Ppa/xi5cBAulSADACxDCVYFdGUjUMDBrPcXOIgkPnHODB+HP41nei+Ia1hLf1guKrRbYBl+quZ81vtawtxGIkfaNTX49rXXBpoxkuSgxzFic0zzneoNh3tz1bumaM2VisxMAx51Z8ZxQeWiDPLuPKs5d4tDgbHeSPhEiDWGQ1gWai45GrHMYBYmCfMmKm8PwEuA921J2UOrFjrpI0Hluarbl1rkZ2Zu7MSwGnIHamNliD/fwrK0WdmytYdQwGURl10J7XcJrlxjAZ7f1aqHBnVEOYaAgFhoah8A4qXi3cPa2tsYUvOykfe7jz899Na4aftGPLU1rzLiKK9dnnDSCQ4MzzWCPQAQPCouK4eGGvxFej8Z6J274BBKXBHajMGX7rLp6EVFw3QO2o7V243kqqJ79ZNPDIjyRPPcFNrssdOUCT+1ei9B+PYa1h3W6yhjdLDNAJXq7YnfvB+Fc8J0LCXgz9XetayrqQRoYMagmY51oreBtqIW3bA7gigflVo4WQ8iR0Feae1DijG8LIJCIqmORZhJPnBA9K9LFYv2idF2uqMTbEgAJdgTlI91j4EaT3g1tmvUpi7PMcGW6wFGKsCGDCQVgzmBGoI8K9jXjrKim5lLvbDsV9wuDlZ1Hc0BvxV5JgUu27y9WuZ5hVyi4LmbTJkOjgzEVu8biWdgGKsyoFYp7mcks+XvUElQeeWedcmOWptJWd+NdJurtG6wzsxK21aYMRmZo3UEgRzM8hrl8L7R8Wjb2mT/pmzaCR3DIqsvmpBqR00wrdTh3A7PVsD/Mt64G/MH1FZTBsouKX93MJ0zad8c/LnScm2TFJI9jTHWcdhVJDG1cnssxz27lv3rZcRmIlWDc1YSNxWY4xwe3ZtEWixjM/JjylSVA0gb+POu+AxR+jkC4jjroDoMqtFpcxiBtmQbDYU7DMLq3UzDMqs7aqCFto7sDO05fzrS1Jc9lKaZTYPH3bSghiFYyVIUkHug+XKrnhXE7t1wiqrlu8FY7yWnQaVm8TcW4CEdWI1gHUeI/2rd+zx5wzzbCsLmVmE/WAKCJkmIk6DTWY1rOEdpUWlLWNk2/whwpIUPA2RiCe+Mw1+IrMrxC0zZXt3Q+cqAqg/ahRGac0EaRXoM1B4hwW1eIZ1hwQQ66NptJ5+tbywf1Mo5fpkhbszBZkPdcVkI+IqY3CMu/zkfmK111Q2jAMO5gCPgaUgc9qj/H/ACT5fwYnE4IBZZlUDmSB+dVWIAn6u7aJgmGIA/qB0q46UcIu25ZGL2juGAcp4NIOncfjrrWJfiDLbbs2+2VEgHNlmds0DXLyrnknF0zZNPovLVpmESub/TuBo/en2cFeBOaTOwygR51A4ZxRbSgohJIg9rXv2iMv971ZW+mCzDIw9Z/Kq7MmkOOFbvFMfBMPGpVnjtsyQ5MnSSABoBHbidR865YjHAgsisYJmM0SNTJGnrtS38IpfSKyN/F86VR3k/E1XN0hzlRbLSeQzNMnQAEnXwrhjOPXFuNbYGVYqVdIYFSRDDkdNqmwWV1ZJyk/E1V4jhUvLFiDOhJ+VcRxyTraB8mI/I1Z8M+vL9WINu2zkMyZiqjMxCk6gQZiT4VAKXEcMyGNQpIg7ZZ5N+9PQRoViPGZ8RU3B37lyGe2erZiswSsaBtRzFWHSXgL4QL1imCSEaR2tpWN5EgzzHlVqYs7Jw36dgAlsDr8IXOQDtPh3IfOo+0VfPmjk4NYu5hHttInQiGGkGdPIzWjwuHv2lt4hM9sMZt3UJEMO5wdDvp4Huq4/wCLL51coW/6i2rFu8fHrlt558ZmoZKEw926ti3bugK4glAuXqkUEW0YcnOZ2I5ZlnWRTgxPLzrlhXLnsW3ck/ZLN6kwdasbXCMW/u2Ag+9dugD+mM3yrSO3oo69kHFXQqyd+Q7z61R4jAhl7Sj0ra2+g7sZvXlnnkUt6AtED0qzwvQ3Dpvnf+ZoHwUCr+Ocuyu8UeW2L5Vobbbnp8TWgwvCrtwdi27DwUx8dq9CwvB7NrVLSA/eygt/W0n51LLTV1g+so8vwwmH6GX297Ig/ibX4JNbXDWmCKHYMwADMBGY98V2pK2jBR6M5TbFoooq5UKKKKkDa6W7hUypIMRp3HcHvHgaZRUPkEPFcKVyT7mbRuqt2LRYcwWt2wxHhNRV6L2h3/IVbUVTxx+F95fSvu9H7L2GsuGyE5lOhZHICllmJBAAIkTAMgjXC4/2ZBHnriUnZLF5nju7Si3P4/jXpVKDVZYYsssjRgDwtwqpbtlUQZUXcgSWJYwMzEkknx2AAAw9jFMj3ECEtc+rK65s0lSIGpJJIivdyaijhdnreu6q31u/WZFzz35u/wAd6yeB+mWWX8Hj/Q7CrdxtlCmabksJ7PVhSXmNdhvNey4fDLbUKihVGwUQNaS1hEViyois3vMqKrN5sBJrtWuPHoUnLYSiligitTMBRRFLFCSFiiU6y5euKMOqBiuSIyjtZ21LqdOzGsxrscRx2/g8VhL93CCLloo9wEG2erLgF1SYOpXb9ROu6W8Pe/gb9u2JdkBUDdijq+UeJCkDxivGjw69btszK9tW7BzBk6ztBsgBjNBUN3DKOcVzZpU6o2xq+T0HoGuExNkhkBxCxnkZOwOwpt5I7MATOuYkmZFT8f7PrTmbblRPusM0DnDb/Gay3suVUxDXLly3bXqzbUO6q1x3ZSAqkyYynXvIHOvVYqccYzjyiJNxfDMafZyonJfO/wBu2PzVv0qHifZ7dIIDWmBEbsp+a/rW+FYf2l9JL2HNm3Yc28ys7MujGGChZ5DQnTvFJ44RVhSk3RX9IOjX0exhBYtul/NNx7ee79YBbAMiftagD7xiq3i/AWv4ZcbbbrHID4tZUsrt2zdhfdUg6rGkTttC4106xGItWULFGtas6Eq1y4D2XOWMsADbnJ7o7dHun13CottUttbDM75gS9wse12p00AGx8d4rG4N16NFskV/DcEty5bUbvcRNzu7Ba9X4l0SwuILRbXrBIzJcZWDHQByCx5R2gTE1zxfRzDJZuXsNYRbosvcssuaQ4tlrbKJgNsR4149w3i93DszWXKM6MjERJV99+fOdwdan/lw/ZH+/RfDjN7B/SLS3QC9hFHUXMyK5uWyYK6KwTrFnlmqrwvH3GGvWX+sW5lK5iSbNxWBNxJmCVzKdpnwqrt3SsxzBB22IgjWuqYuLZTKvaYEtHb0GizOizrAG/kKx2ZpSNd7LjnvXrDjNZuWSzofdzI6ZW8D2iJGuvhXpGH4JYt+5Ztg95XMfi0mvGOD9Jb+G0sMqSZYhFJeDorkgkqO4QPXWvbOHY3rbNu7EdZbR47sygkfOurC01RjkXNkidI+XKkigmia6TLgWKIps0TQgWkoooAopKWhATRNFJQC0lFFAAooomhIs0TSTRNALNE0k0TQCzRNFFALNE02igHZqJptFAOzUTTaKAdNeQ+0x3/xF88wEtdXPJMgOnhmz+s167NR8Vw61dKm5at3Cvul0Vius6Eis8kN1RaEtWeFY/htywwW6pUsiXBMao65lP8AexBG4r3PhDP9Gs9bPWdTbzzvmyCZ8e/xrtfwyOQXRHK6qXRWKn+EkaV0JquPFo2TOews1U9IujFnGqou5gUJKshAYBozKZBBBgfDzq1orVpPhlE6PPeJeyibw+j3VWyQobrCzOpAAYiBDTBPLUxtFSeIeyu214Gzd6u0QoZGBd9AAxVpgzE6xBPdpW5miaz8MC+8hbfZgDQAADwA0A+AFU3EOh+Euo6myiG5qXtqFcMDIIPLXcbGriia0cU+yibRneHdAsNaw9yywNzrSCztlFwZdVyEDsgHXxkzNUuO9k9ssvU3mRYh+sUXGJk9pSMoGnKOW9byaKo8UX6LKcjJ8Y9nFi86MjGzlRUYKitnCDKGOoh4Gp1neO/UYewqIqIIVFVVHcqgKPkBT5oqyil0Q22KTSUUtWKiUUGihIUUUUAUUUUAUURRQBRQKJoD/9k="/>
          <p:cNvSpPr>
            <a:spLocks noChangeAspect="1" noChangeArrowheads="1"/>
          </p:cNvSpPr>
          <p:nvPr/>
        </p:nvSpPr>
        <p:spPr bwMode="auto">
          <a:xfrm>
            <a:off x="155575" y="-731838"/>
            <a:ext cx="3009900" cy="1524001"/>
          </a:xfrm>
          <a:prstGeom prst="rect">
            <a:avLst/>
          </a:prstGeom>
          <a:noFill/>
        </p:spPr>
        <p:txBody>
          <a:bodyPr/>
          <a:lstStyle/>
          <a:p>
            <a:pPr algn="l" fontAlgn="auto">
              <a:spcBef>
                <a:spcPts val="0"/>
              </a:spcBef>
              <a:spcAft>
                <a:spcPts val="0"/>
              </a:spcAft>
              <a:defRPr/>
            </a:pPr>
            <a:endParaRPr lang="pt-BR">
              <a:solidFill>
                <a:prstClr val="black"/>
              </a:solidFill>
              <a:latin typeface="Calibri"/>
              <a:cs typeface="+mn-cs"/>
            </a:endParaRPr>
          </a:p>
        </p:txBody>
      </p:sp>
      <p:sp>
        <p:nvSpPr>
          <p:cNvPr id="215046" name="AutoShape 6" descr="data:image/jpeg;base64,/9j/4AAQSkZJRgABAQAAAQABAAD/2wCEAAkGBhQSEBUUEhQVFRQVFBQVFRcUFBQUFRQUFBQVFBUUFhUXHCYeFxkmHBUUHy8gJCcpLCwsFR4xNTAqNSYsLCkBCQoKDgwOFw8PGikkHBwpKSksKSwpKSkpKSwsLCwpKSkpKSwpLCwsKSwpKSksLCkpLCkpKSksLCksKSwsKSkpKf/AABEIAKABPAMBIgACEQEDEQH/xAAcAAABBQEBAQAAAAAAAAAAAAAAAQIEBQYDBwj/xABEEAACAQIEAgcECAQEBAcAAAABAhEAAwQSITEFQQYTIlFhcYEHMpGhFCNCUoKxwdFicpLwFTNj4RZDU6JEc5OywuLx/8QAGgEBAAMBAQEAAAAAAAAAAAAAAAECAwQFBv/EACYRAAICAgIDAAEEAwAAAAAAAAABAhEDEiExE0FRYQQiQlIUMjP/2gAMAwEAAhEDEQA/ALwUUUV7J5wUURRQBRRRQC0UUUAUUUUAopIoooApaKKASiloioAlFFLQCUUtJUgKWkpagBRRRUgSlNFFQSFJSzSUIFooFFAFFFFAFFApaASlopRQCRUROLWGYqt60WBII6xJBG4iahdLON/RcMzD/MbsW/5iNW9Br8O+vJcEFa4ouTlJ7WsQDzkg+e1VlKjWENlZ7kF58qSK8w6MWj9PtorMFFwmA8gqilyCV7Le75V6hUxlaKTjqMpKKWpICiiigClFIKWgCiiigCiiigCloFJQC0UUUAURRRQBNFFFAEUUUTQBRRRQBRFBpKAWiiigAUGiigCiiigCiiloAmiiigClFJWZ6eccNqyLNv8Azb+mm4tkwfVj2R61DaStkpW6RiOmPHvpWIJU/Vp2bfiJ1b1PyAqmtitLY4AoUhUS4RKs7u6guNGW0E+yDpmO5BqqxuB6ttAQDyOpUjcSN9wQeYNcMf1EckmkdzxuKNN7OcPOIuP9y1Hq7AfkGrf1k/Z1h4s3X+9cVfRFn83rWCu2HRxzf7htJRRVigtFJS0AoopKBQC0UqrOgEnwEmuv0K59x/6WFRaJo40V2ODcCSjx/Ka5ERvI89KWhQgoiiaKkgWikooBaKKSgFoooFAFFFFAFFFAoApKWkmgFoomigCiiigCiiigClFJS0ACnU0UtAc8TiVtozuYVAWY+AryRuLtiMd17/eZwPui2jMijyyj1mtJ7SeO+7hkPc92Piif/I/hrFcLP1y+OZf6lZf1rnzu4tHThjXJvEtZUVfuqB8BqfzNU/SCx2Z8vkdPkxqZibvVKXUFkInKNcrMNCO5SYkcuW9VlzDOthusme4mdYMzqdZrxP08KkpX7O/I7VG36GWMuCtfxF3+LsB8lFXdRuHYbq7NpPuW0X1CifnNSK+iXR5D5YyiligCpAUCiKBUAK43eJWrdy2t0v8AWGAtsKzkDVj2iAqgSSxMAAnlVnwvhL33yroo95jso/U+FaxOhmEks2HtuxXIzOM5K8xr3843rDLmUePZrjx3yYe17beHWQVtWMRAnUJaGaOcm5Jnxqwt+17CXLotvbupNzqyzC2UQ7guQ8hfGOR7q16dHsKgAXD2VA1AFpBB2mIqHiujWFuCLmGsNOhPVID/AFAA1xL6dBZMwHpVda4hau6D3iCcjKVeA2Uko2sSInxHeKlWrCogRR2VUKASW7IEAEtJOnfVUMCbbrkYLaRcq2xbkhCsFesmYkIwA2ymZkZbohnW7h7Z3Rf6RXBuGWT9gekj8qdiBO361V4ixelil2NyAwBAkKQNpjMrDyuNzArVNmdInXeCWjtI5b1xbo8vJyPQGo2bEDZkInmOWZu6NcrL/wCmfvad8HiLsHrQAdPd1Gqief3g3pHjVtpL2RSOb9HW+y4PmCKiXeEXV+zPkQan3uLOhIFpn0kFTucrGI5GVUb/APMB5Gk/4iWdUuDXcqIgsADvt2kPk/gYt5JEOCKdkI0II89KSKvsPxC3eBjWIkMpBGZQw0Pn8QRyNcrvD7bbaeX7VdZCjgU0UVOu8LYbEH5Goj2yu4I860UkytDKSnUsVIGUtOiiKgUNop0UtLFDKKfFEVNihlFOiiKWRQgFLFFKDSxQgFReL8TXDWHvPByjsg/bc+4nx1PgDU22pYgASSYAG5J5V5n7SOPdbf6hDNuwSpI2e7s7eIHujyPfVWy8Y2zJ4zEtcdncyzEsxPMkyabZcqwYbggjzGoplOArJ8nT0b3CMHtDmsRH8MaD+krXK9hixt2iZz3EUd+Uui6+ME/Cq3gGO7OWCY0IXVsokhlHMiSCO4juq64OxuY60CIyhrhB3AVGyZhyJLTH8teVjwtZq9WdE5rSzcuNabFLNE17h5gwLRFJNFQBYqfwjhDYh4Gij3m7h3DvNQsPZLsqruxCjzJivSOHYBbNsIuw3PMnmT41hmyaLjs0hHYdgsEtpAiCAPn4nvNdXamYi8AN6o+KdI1tBS0w11LWkaG4SATJGkjz1riSb5Onotbj1wa5WeHS62XVIcFsTcwokLAuW1LEntaKQpjn4VFPTSyUDywBsvf1Qz1dtsjaCe1PKtFEpZbY3iBQk/WMc6qqqqlYYaFpiBo0kkdwnQHnexMwZgEfA91Vdzj1tmyhyGzpakBh2ridaqyQQQV110HnUX/HrJRctxYyownMOy79Wp7QnVgRrrNaKJVstrl0jnVP0jxdxMObtsnNYZb2UEgXUtmbtto3BTN6gGuw4mjGFdSe3oCCewcr6eB0NcBikJgxtBG0gggiOdXogkYvj6W2XsPcR7D37ZQibgtKtx7ag/b6ts411gjlWYsdMsRky5Wdy7ornD9k3LhW7gRNtoK3bRiYBBZTqAZ5YTgmLtpbVcVacYYq+GVrMZXTQI7L2mQ22dCJ+0O6nYHo9eW0bTXLfasNazJnGR7V7r8HcUEf8tmdd/dC1FMcF3hOmmHdGuNctpbVlWZu5wzzkDWzaBHuuJBZZRhOlW9ni1l2KrdtlgpYqHWcoAYtE+7DAztBnasXdw+LysyKlq91txreV0dUXErnuZS2wTEIl1dJHWGNjVfguGvN2MPdUG23Um8Fa4GtA3bas6fZcnE2SBAK3bfhTkcHpltlIDKVIfYqVIYanQj3ufzp+WvKrrIo6nqT2B1ttrtq4jYW23V2mvuLTBbrdWUcOuVs1pi4zCt70b4+MRhkcsGYZrbsNAz2zlzgcgwyv+OpBdZaU2Ad9aYuKFdVxAqOSCP/AIMpPMeVI3R9eTH5VMF8U4X6naQ1RWNwBuTD1Bri3BbngfWrwXqd1tPJIjRGbbht0fYPpBri+HYbqw9DWr62lD1byv4RoY80VsYU7j5TXB+H2m3UfCKnyjxmVorQPwa390+jfua5HgSnYuPgat5IldGUlLVu3R/uf4qaa3R547LITyzSBPjGsVbyRI0ZmelHG/oeFNwGL1zNbsd4kRcvfhB0/iYV4wxr1LpD7NMfiLpe5esOYhQDcVUUbKgymB/ZrOYr2V49NrSv/wCXcQn4MQazckdEVSMeBXRFqwxPRnFW/wDMw19Y77VyPjEVEVYMc6iyTtaMagwRz2+dbD2eWJu3XPJAs+LtJ/8AZWSVa3/s+sRh3b712PRFH6s1WilZSb/aaeiiiK2MDmKfatliFAkkgADmTTFFabgvCzatm64OdtFEe6O89xP5VSc9UTGNsqbtg4a7bOYMwIJEbRuAZ184q3fppI0EVRcSZjdJO3KqzFKR2htz/eufJG1sbQdOjQYjpEWBqKeJTVCLs08XayUkaNMuDiZ7t52G8RPn41wfIRBVYysvuj3W95fI8xzqB11D3CRuR4jetE0UokJbQnMFGpRxKwQyLlVo3kDTXyrm2AtxGQAZQsCRCq/WKPINrTRdnn/fOl6yrEUKmHRWzAQZuHc73WDPp4kA1GawC4uGcynTXTWVPyPyrozt3/IVEOE1nM28xnbKTM+7MR4RUkDDh7RLfW5SWuTquhe4t1vnb/OuwwJkMt0kSG0JII643uR2glfL4VxODWZg6yTDuN99AY9K6JZjYtpyLkj50sDfo98LAumcsSZ3FtlnWftFT6U8XL4YdpSJ7h7vWT3fcMeldOsNOa9rU2KFOOuC2p3uQJA2LdmduVd8JjDA0gkCR3GNvlHpUS9iRIISd51CnWNp351Iw6yAduZGh79J9amyKLK1izHzrnh+ktsge8JiJXvFk8j/AK6fA+szBYNmGik+hp72VBhlEz9pfLvHgvwHdUWBtrjFtkLBuyoUsSCIDAFZkeNSjiwJkgZQC0kdkGYJ7hofgajnA28rLkWGEMAIBAmAY86W9gVfPmB+sTI+p1UZo8j221/aoBIe/pM6CdjG0jka6JfI0n++VQhhAqMqzDMzd+twyY8JNcl4Y4stbUvJzQwBlS5LAiO4nvqOCS2+kUn0qqtuF4mZBcjMTGRtjddo1B2Vgv4BUe3gcaCMyT7maQo5WQ0Ex/rH1HhTgcl99MpTj4qhs4fGGJsrPZntoNYtZvtnvu/0j1l2OF4lh2rYU6fbzcgTqByMj0pwTyWq44EU4Y8VCs8Ev8yo9Sf2ro3Cimtx4B07NsuZ/lUzHjsKq6HJOGKBo68VnOK9JMJhTF18QSfuWVg+RJj51YdDON4TiJui0L4NopIuFBmDzDDJOkqRVHJIskyxOIppxoFW7cMw6e9A/muH9TUe7jsBb958OPNkP71XdfCdWVh4mBz/AEpt0peHbtLc/mtC5+amph6ccPTa6n4EJ/IVDxXtUwajTrG8kgH4mm/4J1/JAv8AQbDXf/BKD3qnVT8IrphegrW0CWV6tQScrMGEkydfe+ZquxXtzw6+5ZuE/wARC/kDVaPbfeuz1GFBAMEnrGjzgQPWiyyXQcE+zW2uhl0+86L5Zm/QVKHQj/V/7P8A7V53i/azj4MdRb30LWy3kFLST6VwTp/j31GJH4LVxgPCRZip8s37I8cTV8JxaWrge4heNgCBB74O/lWpw/SbDH7T2/NWj5SorFUl24qqWdgqjdmIVR5k10zxKXLMYza4PQVvWru120/qs/8AaQflXK/0eRhqgPkf3H6155gOJYe+Stq9buMJJVGDPA3IQwzD+UGp63riCbVwAHY5nAPwMfKsVjf8ZF9vqKvpBwyLj/Q7guhPfRVLNb0k6iQ48tqy7cUujdo/CP2rWnpZicAwY2bdy3l2RogMQcwA2OnMVX4/ppgcaSThLyXOb2Qra/xKNG89D41jKNOjVO0Z5uMXR9s/Bf2oTjdz7/yX9qbxpRatG4FYAEAZ1yEz/CTPKqI8TnKUWQdyB2QdTBnY6UtoVZpBx273j+kU8dILn8Pw/wB6quHv1qkxBBgg6V3ODb+9anYrqWA6RPzVfn+9PHSM80+Df7VUtaYcq5FjVtxRejpCvNW+INPHHrfPMPQfoaz00lTsRRpl4zbJ96PNT+1dRxG2dA6/GPzrLCnq0bU2FGyt5D9tJ8GWtlwCzZVM2a0bkErmZSB3c68cD0vXkbE1ZyTVEJHsOG6SuDLXgPAhIHl3VP8A+L7Q9+/bHqv714U15juTTC5rJtfC6R7fe6e4QMqjELqdTl0UQTM5TOoAjxqpv+1TDK1wl7nVogZTlGa4+uYbdgABd95O0QfJ+rP/AO0ow/eaqWPoE4snYmIkdowRuDpFMOIPM/Fm/U14d/it0ADrbhAAAHWOAAAAAADtAqNex7HciP4pY/8AcataK0z3G9xW0sZrlscu0yefPyqNd6V4VN8RZHk6fpXhY4pZQnMwiNhlzE/hExHKoV7iiFyUBCzpmEAbfL0psKPfG6cYSCeulQMxMNlAHMsRA7vGazg9sWCNzIjhdYDXUcJr3ssx5kRXlHSfGOMLZUn/ADi91oOhCO1pB5DK5/FWVtWyzADckAVDlQ1Ppa/xi5cBAulSADACxDCVYFdGUjUMDBrPcXOIgkPnHODB+HP41nei+Ia1hLf1guKrRbYBl+quZ81vtawtxGIkfaNTX49rXXBpoxkuSgxzFic0zzneoNh3tz1bumaM2VisxMAx51Z8ZxQeWiDPLuPKs5d4tDgbHeSPhEiDWGQ1gWai45GrHMYBYmCfMmKm8PwEuA921J2UOrFjrpI0Hluarbl1rkZ2Zu7MSwGnIHamNliD/fwrK0WdmytYdQwGURl10J7XcJrlxjAZ7f1aqHBnVEOYaAgFhoah8A4qXi3cPa2tsYUvOykfe7jz899Na4aftGPLU1rzLiKK9dnnDSCQ4MzzWCPQAQPCouK4eGGvxFej8Z6J274BBKXBHajMGX7rLp6EVFw3QO2o7V243kqqJ79ZNPDIjyRPPcFNrssdOUCT+1ei9B+PYa1h3W6yhjdLDNAJXq7YnfvB+Fc8J0LCXgz9XetayrqQRoYMagmY51oreBtqIW3bA7gigflVo4WQ8iR0Feae1DijG8LIJCIqmORZhJPnBA9K9LFYv2idF2uqMTbEgAJdgTlI91j4EaT3g1tmvUpi7PMcGW6wFGKsCGDCQVgzmBGoI8K9jXjrKim5lLvbDsV9wuDlZ1Hc0BvxV5JgUu27y9WuZ5hVyi4LmbTJkOjgzEVu8biWdgGKsyoFYp7mcks+XvUElQeeWedcmOWptJWd+NdJurtG6wzsxK21aYMRmZo3UEgRzM8hrl8L7R8Wjb2mT/pmzaCR3DIqsvmpBqR00wrdTh3A7PVsD/Mt64G/MH1FZTBsouKX93MJ0zad8c/LnScm2TFJI9jTHWcdhVJDG1cnssxz27lv3rZcRmIlWDc1YSNxWY4xwe3ZtEWixjM/JjylSVA0gb+POu+AxR+jkC4jjroDoMqtFpcxiBtmQbDYU7DMLq3UzDMqs7aqCFto7sDO05fzrS1Jc9lKaZTYPH3bSghiFYyVIUkHug+XKrnhXE7t1wiqrlu8FY7yWnQaVm8TcW4CEdWI1gHUeI/2rd+zx5wzzbCsLmVmE/WAKCJkmIk6DTWY1rOEdpUWlLWNk2/whwpIUPA2RiCe+Mw1+IrMrxC0zZXt3Q+cqAqg/ahRGac0EaRXoM1B4hwW1eIZ1hwQQ66NptJ5+tbywf1Mo5fpkhbszBZkPdcVkI+IqY3CMu/zkfmK111Q2jAMO5gCPgaUgc9qj/H/ACT5fwYnE4IBZZlUDmSB+dVWIAn6u7aJgmGIA/qB0q46UcIu25ZGL2juGAcp4NIOncfjrrWJfiDLbbs2+2VEgHNlmds0DXLyrnknF0zZNPovLVpmESub/TuBo/en2cFeBOaTOwygR51A4ZxRbSgohJIg9rXv2iMv971ZW+mCzDIw9Z/Kq7MmkOOFbvFMfBMPGpVnjtsyQ5MnSSABoBHbidR865YjHAgsisYJmM0SNTJGnrtS38IpfSKyN/F86VR3k/E1XN0hzlRbLSeQzNMnQAEnXwrhjOPXFuNbYGVYqVdIYFSRDDkdNqmwWV1ZJyk/E1V4jhUvLFiDOhJ+VcRxyTraB8mI/I1Z8M+vL9WINu2zkMyZiqjMxCk6gQZiT4VAKXEcMyGNQpIg7ZZ5N+9PQRoViPGZ8RU3B37lyGe2erZiswSsaBtRzFWHSXgL4QL1imCSEaR2tpWN5EgzzHlVqYs7Jw36dgAlsDr8IXOQDtPh3IfOo+0VfPmjk4NYu5hHttInQiGGkGdPIzWjwuHv2lt4hM9sMZt3UJEMO5wdDvp4Huq4/wCLL51coW/6i2rFu8fHrlt558ZmoZKEw926ti3bugK4glAuXqkUEW0YcnOZ2I5ZlnWRTgxPLzrlhXLnsW3ck/ZLN6kwdasbXCMW/u2Ag+9dugD+mM3yrSO3oo69kHFXQqyd+Q7z61R4jAhl7Sj0ra2+g7sZvXlnnkUt6AtED0qzwvQ3Dpvnf+ZoHwUCr+Ocuyu8UeW2L5Vobbbnp8TWgwvCrtwdi27DwUx8dq9CwvB7NrVLSA/eygt/W0n51LLTV1g+so8vwwmH6GX297Ig/ibX4JNbXDWmCKHYMwADMBGY98V2pK2jBR6M5TbFoooq5UKKKKkDa6W7hUypIMRp3HcHvHgaZRUPkEPFcKVyT7mbRuqt2LRYcwWt2wxHhNRV6L2h3/IVbUVTxx+F95fSvu9H7L2GsuGyE5lOhZHICllmJBAAIkTAMgjXC4/2ZBHnriUnZLF5nju7Si3P4/jXpVKDVZYYsssjRgDwtwqpbtlUQZUXcgSWJYwMzEkknx2AAAw9jFMj3ECEtc+rK65s0lSIGpJJIivdyaijhdnreu6q31u/WZFzz35u/wAd6yeB+mWWX8Hj/Q7CrdxtlCmabksJ7PVhSXmNdhvNey4fDLbUKihVGwUQNaS1hEViyois3vMqKrN5sBJrtWuPHoUnLYSiligitTMBRRFLFCSFiiU6y5euKMOqBiuSIyjtZ21LqdOzGsxrscRx2/g8VhL93CCLloo9wEG2erLgF1SYOpXb9ROu6W8Pe/gb9u2JdkBUDdijq+UeJCkDxivGjw69btszK9tW7BzBk6ztBsgBjNBUN3DKOcVzZpU6o2xq+T0HoGuExNkhkBxCxnkZOwOwpt5I7MATOuYkmZFT8f7PrTmbblRPusM0DnDb/Gay3suVUxDXLly3bXqzbUO6q1x3ZSAqkyYynXvIHOvVYqccYzjyiJNxfDMafZyonJfO/wBu2PzVv0qHifZ7dIIDWmBEbsp+a/rW+FYf2l9JL2HNm3Yc28ys7MujGGChZ5DQnTvFJ44RVhSk3RX9IOjX0exhBYtul/NNx7ee79YBbAMiftagD7xiq3i/AWv4ZcbbbrHID4tZUsrt2zdhfdUg6rGkTttC4106xGItWULFGtas6Eq1y4D2XOWMsADbnJ7o7dHun13CottUttbDM75gS9wse12p00AGx8d4rG4N16NFskV/DcEty5bUbvcRNzu7Ba9X4l0SwuILRbXrBIzJcZWDHQByCx5R2gTE1zxfRzDJZuXsNYRbosvcssuaQ4tlrbKJgNsR4149w3i93DszWXKM6MjERJV99+fOdwdan/lw/ZH+/RfDjN7B/SLS3QC9hFHUXMyK5uWyYK6KwTrFnlmqrwvH3GGvWX+sW5lK5iSbNxWBNxJmCVzKdpnwqrt3SsxzBB22IgjWuqYuLZTKvaYEtHb0GizOizrAG/kKx2ZpSNd7LjnvXrDjNZuWSzofdzI6ZW8D2iJGuvhXpGH4JYt+5Ztg95XMfi0mvGOD9Jb+G0sMqSZYhFJeDorkgkqO4QPXWvbOHY3rbNu7EdZbR47sygkfOurC01RjkXNkidI+XKkigmia6TLgWKIps0TQgWkoooAopKWhATRNFJQC0lFFAAooomhIs0TSTRNALNE0k0TQCzRNFFALNE02igHZqJptFAOzUTTaKAdNeQ+0x3/xF88wEtdXPJMgOnhmz+s167NR8Vw61dKm5at3Cvul0Vius6Eis8kN1RaEtWeFY/htywwW6pUsiXBMao65lP8AexBG4r3PhDP9Gs9bPWdTbzzvmyCZ8e/xrtfwyOQXRHK6qXRWKn+EkaV0JquPFo2TOews1U9IujFnGqou5gUJKshAYBozKZBBBgfDzq1orVpPhlE6PPeJeyibw+j3VWyQobrCzOpAAYiBDTBPLUxtFSeIeyu214Gzd6u0QoZGBd9AAxVpgzE6xBPdpW5miaz8MC+8hbfZgDQAADwA0A+AFU3EOh+Euo6myiG5qXtqFcMDIIPLXcbGriia0cU+yibRneHdAsNaw9yywNzrSCztlFwZdVyEDsgHXxkzNUuO9k9ssvU3mRYh+sUXGJk9pSMoGnKOW9byaKo8UX6LKcjJ8Y9nFi86MjGzlRUYKitnCDKGOoh4Gp1neO/UYewqIqIIVFVVHcqgKPkBT5oqyil0Q22KTSUUtWKiUUGihIUUUUAUUUUAUURRQBRQKJoD/9k="/>
          <p:cNvSpPr>
            <a:spLocks noChangeAspect="1" noChangeArrowheads="1"/>
          </p:cNvSpPr>
          <p:nvPr/>
        </p:nvSpPr>
        <p:spPr bwMode="auto">
          <a:xfrm>
            <a:off x="155575" y="-731838"/>
            <a:ext cx="3009900" cy="1524001"/>
          </a:xfrm>
          <a:prstGeom prst="rect">
            <a:avLst/>
          </a:prstGeom>
          <a:noFill/>
        </p:spPr>
        <p:txBody>
          <a:bodyPr/>
          <a:lstStyle/>
          <a:p>
            <a:pPr algn="l" fontAlgn="auto">
              <a:spcBef>
                <a:spcPts val="0"/>
              </a:spcBef>
              <a:spcAft>
                <a:spcPts val="0"/>
              </a:spcAft>
              <a:defRPr/>
            </a:pPr>
            <a:endParaRPr lang="pt-BR">
              <a:solidFill>
                <a:prstClr val="black"/>
              </a:solidFill>
              <a:latin typeface="Calibri"/>
              <a:cs typeface="+mn-cs"/>
            </a:endParaRPr>
          </a:p>
        </p:txBody>
      </p:sp>
      <p:pic>
        <p:nvPicPr>
          <p:cNvPr id="344070" name="Picture 4" descr="Anatomy of the Animal Cell">
            <a:hlinkClick r:id="rId2"/>
          </p:cNvPr>
          <p:cNvPicPr>
            <a:picLocks noGrp="1" noChangeAspect="1" noChangeArrowheads="1"/>
          </p:cNvPicPr>
          <p:nvPr>
            <p:ph idx="4294967295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228600" y="2667000"/>
            <a:ext cx="5384800" cy="4038600"/>
          </a:xfrm>
          <a:ln w="28575">
            <a:solidFill>
              <a:srgbClr val="0000FF"/>
            </a:solidFill>
          </a:ln>
        </p:spPr>
      </p:pic>
      <p:sp>
        <p:nvSpPr>
          <p:cNvPr id="15" name="Rectangle 14"/>
          <p:cNvSpPr/>
          <p:nvPr/>
        </p:nvSpPr>
        <p:spPr>
          <a:xfrm>
            <a:off x="381000" y="3810000"/>
            <a:ext cx="685800" cy="2286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pt-BR">
              <a:solidFill>
                <a:prstClr val="white"/>
              </a:solidFill>
            </a:endParaRPr>
          </a:p>
        </p:txBody>
      </p:sp>
      <p:sp>
        <p:nvSpPr>
          <p:cNvPr id="344072" name="Rectangle 12"/>
          <p:cNvSpPr>
            <a:spLocks noChangeArrowheads="1"/>
          </p:cNvSpPr>
          <p:nvPr/>
        </p:nvSpPr>
        <p:spPr bwMode="auto">
          <a:xfrm>
            <a:off x="228600" y="1020763"/>
            <a:ext cx="86106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t-PT" sz="2400" b="1" dirty="0">
                <a:solidFill>
                  <a:srgbClr val="FFFFFF"/>
                </a:solidFill>
                <a:latin typeface="Arial" pitchFamily="34" charset="0"/>
              </a:rPr>
              <a:t>CENTRÍOLOS</a:t>
            </a:r>
            <a:endParaRPr lang="en-US" sz="2400" b="1" dirty="0">
              <a:solidFill>
                <a:srgbClr val="FFFFFF"/>
              </a:solidFill>
              <a:latin typeface="Arial" pitchFamily="34" charset="0"/>
            </a:endParaRPr>
          </a:p>
        </p:txBody>
      </p:sp>
      <p:pic>
        <p:nvPicPr>
          <p:cNvPr id="344073" name="Picture 2" descr="http://micro.magnet.fsu.edu/cells/centrioles/images/centriolesfigure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15000" y="3276600"/>
            <a:ext cx="3255963" cy="266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Rectangle 12"/>
          <p:cNvSpPr>
            <a:spLocks noChangeArrowheads="1"/>
          </p:cNvSpPr>
          <p:nvPr/>
        </p:nvSpPr>
        <p:spPr bwMode="auto">
          <a:xfrm>
            <a:off x="251520" y="1525796"/>
            <a:ext cx="86106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t-PT" sz="2400" b="1" dirty="0">
                <a:solidFill>
                  <a:srgbClr val="FFFFFF"/>
                </a:solidFill>
                <a:latin typeface="Arial" pitchFamily="34" charset="0"/>
              </a:rPr>
              <a:t>Sempre perto do núcleo, os centríolos são vitais para o processo de divisão celular.</a:t>
            </a:r>
            <a:endParaRPr lang="en-US" sz="2400" b="1" dirty="0">
              <a:solidFill>
                <a:srgbClr val="FFFFFF"/>
              </a:solidFill>
              <a:latin typeface="Arial" pitchFamily="34" charset="0"/>
            </a:endParaRPr>
          </a:p>
        </p:txBody>
      </p:sp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179388" y="-26988"/>
            <a:ext cx="8785225" cy="1143001"/>
          </a:xfrm>
        </p:spPr>
        <p:txBody>
          <a:bodyPr rtlCol="0">
            <a:normAutofit/>
          </a:bodyPr>
          <a:lstStyle/>
          <a:p>
            <a:pPr>
              <a:defRPr/>
            </a:pPr>
            <a:r>
              <a:rPr lang="pt-BR" sz="48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  <a:t>O MENOR É MAIS </a:t>
            </a:r>
            <a:r>
              <a:rPr lang="pt-BR" sz="48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  <a:t>SIMPLES?</a:t>
            </a:r>
            <a:endParaRPr lang="pt-BR" sz="48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40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440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40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440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40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3440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344072" grpId="0"/>
      <p:bldP spid="11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42" name="AutoShape 2" descr="data:image/jpeg;base64,/9j/4AAQSkZJRgABAQAAAQABAAD/2wCEAAkGBhQSEBUUEhQVFRQVFBQVFRcUFBQUFRQUFBQVFBUUFhUXHCYeFxkmHBUUHy8gJCcpLCwsFR4xNTAqNSYsLCkBCQoKDgwOFw8PGikkHBwpKSksKSwpKSkpKSwsLCwpKSkpKSwpLCwsKSwpKSksLCkpLCkpKSksLCksKSwsKSkpKf/AABEIAKABPAMBIgACEQEDEQH/xAAcAAABBQEBAQAAAAAAAAAAAAAAAQIEBQYDBwj/xABEEAACAQIEAgcECAQEBAcAAAABAhEAAwQSITEFQQYTIlFhcYEHMpGhFCNCUoKxwdFicpLwFTNj4RZDU6JEc5OywuLx/8QAGgEBAAMBAQEAAAAAAAAAAAAAAAECAwQFBv/EACYRAAICAgIDAAEEAwAAAAAAAAABAhEDEiExE0FRYQQiQlIUMjP/2gAMAwEAAhEDEQA/ALwUUUV7J5wUURRQBRRRQC0UUUAUUUUAopIoooApaKKASiloioAlFFLQCUUtJUgKWkpagBRRRUgSlNFFQSFJSzSUIFooFFAFFFFAFFApaASlopRQCRUROLWGYqt60WBII6xJBG4iahdLON/RcMzD/MbsW/5iNW9Br8O+vJcEFa4ouTlJ7WsQDzkg+e1VlKjWENlZ7kF58qSK8w6MWj9PtorMFFwmA8gqilyCV7Le75V6hUxlaKTjqMpKKWpICiiigClFIKWgCiiigCiiigCloFJQC0UUUAURRRQBNFFFAEUUUTQBRRRQBRFBpKAWiiigAUGiigCiiigCiiloAmiiigClFJWZ6eccNqyLNv8Azb+mm4tkwfVj2R61DaStkpW6RiOmPHvpWIJU/Vp2bfiJ1b1PyAqmtitLY4AoUhUS4RKs7u6guNGW0E+yDpmO5BqqxuB6ttAQDyOpUjcSN9wQeYNcMf1EckmkdzxuKNN7OcPOIuP9y1Hq7AfkGrf1k/Z1h4s3X+9cVfRFn83rWCu2HRxzf7htJRRVigtFJS0AoopKBQC0UqrOgEnwEmuv0K59x/6WFRaJo40V2ODcCSjx/Ka5ERvI89KWhQgoiiaKkgWikooBaKKSgFoooFAFFFFAFFFAoApKWkmgFoomigCiiigCiiigClFJS0ACnU0UtAc8TiVtozuYVAWY+AryRuLtiMd17/eZwPui2jMijyyj1mtJ7SeO+7hkPc92Piif/I/hrFcLP1y+OZf6lZf1rnzu4tHThjXJvEtZUVfuqB8BqfzNU/SCx2Z8vkdPkxqZibvVKXUFkInKNcrMNCO5SYkcuW9VlzDOthusme4mdYMzqdZrxP08KkpX7O/I7VG36GWMuCtfxF3+LsB8lFXdRuHYbq7NpPuW0X1CifnNSK+iXR5D5YyiligCpAUCiKBUAK43eJWrdy2t0v8AWGAtsKzkDVj2iAqgSSxMAAnlVnwvhL33yroo95jso/U+FaxOhmEks2HtuxXIzOM5K8xr3843rDLmUePZrjx3yYe17beHWQVtWMRAnUJaGaOcm5Jnxqwt+17CXLotvbupNzqyzC2UQ7guQ8hfGOR7q16dHsKgAXD2VA1AFpBB2mIqHiujWFuCLmGsNOhPVID/AFAA1xL6dBZMwHpVda4hau6D3iCcjKVeA2Uko2sSInxHeKlWrCogRR2VUKASW7IEAEtJOnfVUMCbbrkYLaRcq2xbkhCsFesmYkIwA2ymZkZbohnW7h7Z3Rf6RXBuGWT9gekj8qdiBO361V4ixelil2NyAwBAkKQNpjMrDyuNzArVNmdInXeCWjtI5b1xbo8vJyPQGo2bEDZkInmOWZu6NcrL/wCmfvad8HiLsHrQAdPd1Gqief3g3pHjVtpL2RSOb9HW+y4PmCKiXeEXV+zPkQan3uLOhIFpn0kFTucrGI5GVUb/APMB5Gk/4iWdUuDXcqIgsADvt2kPk/gYt5JEOCKdkI0II89KSKvsPxC3eBjWIkMpBGZQw0Pn8QRyNcrvD7bbaeX7VdZCjgU0UVOu8LYbEH5Goj2yu4I860UkytDKSnUsVIGUtOiiKgUNop0UtLFDKKfFEVNihlFOiiKWRQgFLFFKDSxQgFReL8TXDWHvPByjsg/bc+4nx1PgDU22pYgASSYAG5J5V5n7SOPdbf6hDNuwSpI2e7s7eIHujyPfVWy8Y2zJ4zEtcdncyzEsxPMkyabZcqwYbggjzGoplOArJ8nT0b3CMHtDmsRH8MaD+krXK9hixt2iZz3EUd+Uui6+ME/Cq3gGO7OWCY0IXVsokhlHMiSCO4juq64OxuY60CIyhrhB3AVGyZhyJLTH8teVjwtZq9WdE5rSzcuNabFLNE17h5gwLRFJNFQBYqfwjhDYh4Gij3m7h3DvNQsPZLsqruxCjzJivSOHYBbNsIuw3PMnmT41hmyaLjs0hHYdgsEtpAiCAPn4nvNdXamYi8AN6o+KdI1tBS0w11LWkaG4SATJGkjz1riSb5Onotbj1wa5WeHS62XVIcFsTcwokLAuW1LEntaKQpjn4VFPTSyUDywBsvf1Qz1dtsjaCe1PKtFEpZbY3iBQk/WMc6qqqqlYYaFpiBo0kkdwnQHnexMwZgEfA91Vdzj1tmyhyGzpakBh2ridaqyQQQV110HnUX/HrJRctxYyownMOy79Wp7QnVgRrrNaKJVstrl0jnVP0jxdxMObtsnNYZb2UEgXUtmbtto3BTN6gGuw4mjGFdSe3oCCewcr6eB0NcBikJgxtBG0gggiOdXogkYvj6W2XsPcR7D37ZQibgtKtx7ag/b6ts411gjlWYsdMsRky5Wdy7ornD9k3LhW7gRNtoK3bRiYBBZTqAZ5YTgmLtpbVcVacYYq+GVrMZXTQI7L2mQ22dCJ+0O6nYHo9eW0bTXLfasNazJnGR7V7r8HcUEf8tmdd/dC1FMcF3hOmmHdGuNctpbVlWZu5wzzkDWzaBHuuJBZZRhOlW9ni1l2KrdtlgpYqHWcoAYtE+7DAztBnasXdw+LysyKlq91txreV0dUXErnuZS2wTEIl1dJHWGNjVfguGvN2MPdUG23Um8Fa4GtA3bas6fZcnE2SBAK3bfhTkcHpltlIDKVIfYqVIYanQj3ufzp+WvKrrIo6nqT2B1ttrtq4jYW23V2mvuLTBbrdWUcOuVs1pi4zCt70b4+MRhkcsGYZrbsNAz2zlzgcgwyv+OpBdZaU2Ad9aYuKFdVxAqOSCP/AIMpPMeVI3R9eTH5VMF8U4X6naQ1RWNwBuTD1Bri3BbngfWrwXqd1tPJIjRGbbht0fYPpBri+HYbqw9DWr62lD1byv4RoY80VsYU7j5TXB+H2m3UfCKnyjxmVorQPwa390+jfua5HgSnYuPgat5IldGUlLVu3R/uf4qaa3R547LITyzSBPjGsVbyRI0ZmelHG/oeFNwGL1zNbsd4kRcvfhB0/iYV4wxr1LpD7NMfiLpe5esOYhQDcVUUbKgymB/ZrOYr2V49NrSv/wCXcQn4MQazckdEVSMeBXRFqwxPRnFW/wDMw19Y77VyPjEVEVYMc6iyTtaMagwRz2+dbD2eWJu3XPJAs+LtJ/8AZWSVa3/s+sRh3b712PRFH6s1WilZSb/aaeiiiK2MDmKfatliFAkkgADmTTFFabgvCzatm64OdtFEe6O89xP5VSc9UTGNsqbtg4a7bOYMwIJEbRuAZ184q3fppI0EVRcSZjdJO3KqzFKR2htz/eufJG1sbQdOjQYjpEWBqKeJTVCLs08XayUkaNMuDiZ7t52G8RPn41wfIRBVYysvuj3W95fI8xzqB11D3CRuR4jetE0UokJbQnMFGpRxKwQyLlVo3kDTXyrm2AtxGQAZQsCRCq/WKPINrTRdnn/fOl6yrEUKmHRWzAQZuHc73WDPp4kA1GawC4uGcynTXTWVPyPyrozt3/IVEOE1nM28xnbKTM+7MR4RUkDDh7RLfW5SWuTquhe4t1vnb/OuwwJkMt0kSG0JII643uR2glfL4VxODWZg6yTDuN99AY9K6JZjYtpyLkj50sDfo98LAumcsSZ3FtlnWftFT6U8XL4YdpSJ7h7vWT3fcMeldOsNOa9rU2KFOOuC2p3uQJA2LdmduVd8JjDA0gkCR3GNvlHpUS9iRIISd51CnWNp351Iw6yAduZGh79J9amyKLK1izHzrnh+ktsge8JiJXvFk8j/AK6fA+szBYNmGik+hp72VBhlEz9pfLvHgvwHdUWBtrjFtkLBuyoUsSCIDAFZkeNSjiwJkgZQC0kdkGYJ7hofgajnA28rLkWGEMAIBAmAY86W9gVfPmB+sTI+p1UZo8j221/aoBIe/pM6CdjG0jka6JfI0n++VQhhAqMqzDMzd+twyY8JNcl4Y4stbUvJzQwBlS5LAiO4nvqOCS2+kUn0qqtuF4mZBcjMTGRtjddo1B2Vgv4BUe3gcaCMyT7maQo5WQ0Ex/rH1HhTgcl99MpTj4qhs4fGGJsrPZntoNYtZvtnvu/0j1l2OF4lh2rYU6fbzcgTqByMj0pwTyWq44EU4Y8VCs8Ev8yo9Sf2ro3Cimtx4B07NsuZ/lUzHjsKq6HJOGKBo68VnOK9JMJhTF18QSfuWVg+RJj51YdDON4TiJui0L4NopIuFBmDzDDJOkqRVHJIskyxOIppxoFW7cMw6e9A/muH9TUe7jsBb958OPNkP71XdfCdWVh4mBz/AEpt0peHbtLc/mtC5+amph6ccPTa6n4EJ/IVDxXtUwajTrG8kgH4mm/4J1/JAv8AQbDXf/BKD3qnVT8IrphegrW0CWV6tQScrMGEkydfe+ZquxXtzw6+5ZuE/wARC/kDVaPbfeuz1GFBAMEnrGjzgQPWiyyXQcE+zW2uhl0+86L5Zm/QVKHQj/V/7P8A7V53i/azj4MdRb30LWy3kFLST6VwTp/j31GJH4LVxgPCRZip8s37I8cTV8JxaWrge4heNgCBB74O/lWpw/SbDH7T2/NWj5SorFUl24qqWdgqjdmIVR5k10zxKXLMYza4PQVvWru120/qs/8AaQflXK/0eRhqgPkf3H6155gOJYe+Stq9buMJJVGDPA3IQwzD+UGp63riCbVwAHY5nAPwMfKsVjf8ZF9vqKvpBwyLj/Q7guhPfRVLNb0k6iQ48tqy7cUujdo/CP2rWnpZicAwY2bdy3l2RogMQcwA2OnMVX4/ppgcaSThLyXOb2Qra/xKNG89D41jKNOjVO0Z5uMXR9s/Bf2oTjdz7/yX9qbxpRatG4FYAEAZ1yEz/CTPKqI8TnKUWQdyB2QdTBnY6UtoVZpBx273j+kU8dILn8Pw/wB6quHv1qkxBBgg6V3ODb+9anYrqWA6RPzVfn+9PHSM80+Df7VUtaYcq5FjVtxRejpCvNW+INPHHrfPMPQfoaz00lTsRRpl4zbJ96PNT+1dRxG2dA6/GPzrLCnq0bU2FGyt5D9tJ8GWtlwCzZVM2a0bkErmZSB3c68cD0vXkbE1ZyTVEJHsOG6SuDLXgPAhIHl3VP8A+L7Q9+/bHqv714U15juTTC5rJtfC6R7fe6e4QMqjELqdTl0UQTM5TOoAjxqpv+1TDK1wl7nVogZTlGa4+uYbdgABd95O0QfJ+rP/AO0ow/eaqWPoE4snYmIkdowRuDpFMOIPM/Fm/U14d/it0ADrbhAAAHWOAAAAAADtAqNex7HciP4pY/8AcataK0z3G9xW0sZrlscu0yefPyqNd6V4VN8RZHk6fpXhY4pZQnMwiNhlzE/hExHKoV7iiFyUBCzpmEAbfL0psKPfG6cYSCeulQMxMNlAHMsRA7vGazg9sWCNzIjhdYDXUcJr3ssx5kRXlHSfGOMLZUn/ADi91oOhCO1pB5DK5/FWVtWyzADckAVDlQ1Ppa/xi5cBAulSADACxDCVYFdGUjUMDBrPcXOIgkPnHODB+HP41nei+Ia1hLf1guKrRbYBl+quZ81vtawtxGIkfaNTX49rXXBpoxkuSgxzFic0zzneoNh3tz1bumaM2VisxMAx51Z8ZxQeWiDPLuPKs5d4tDgbHeSPhEiDWGQ1gWai45GrHMYBYmCfMmKm8PwEuA921J2UOrFjrpI0Hluarbl1rkZ2Zu7MSwGnIHamNliD/fwrK0WdmytYdQwGURl10J7XcJrlxjAZ7f1aqHBnVEOYaAgFhoah8A4qXi3cPa2tsYUvOykfe7jz899Na4aftGPLU1rzLiKK9dnnDSCQ4MzzWCPQAQPCouK4eGGvxFej8Z6J274BBKXBHajMGX7rLp6EVFw3QO2o7V243kqqJ79ZNPDIjyRPPcFNrssdOUCT+1ei9B+PYa1h3W6yhjdLDNAJXq7YnfvB+Fc8J0LCXgz9XetayrqQRoYMagmY51oreBtqIW3bA7gigflVo4WQ8iR0Feae1DijG8LIJCIqmORZhJPnBA9K9LFYv2idF2uqMTbEgAJdgTlI91j4EaT3g1tmvUpi7PMcGW6wFGKsCGDCQVgzmBGoI8K9jXjrKim5lLvbDsV9wuDlZ1Hc0BvxV5JgUu27y9WuZ5hVyi4LmbTJkOjgzEVu8biWdgGKsyoFYp7mcks+XvUElQeeWedcmOWptJWd+NdJurtG6wzsxK21aYMRmZo3UEgRzM8hrl8L7R8Wjb2mT/pmzaCR3DIqsvmpBqR00wrdTh3A7PVsD/Mt64G/MH1FZTBsouKX93MJ0zad8c/LnScm2TFJI9jTHWcdhVJDG1cnssxz27lv3rZcRmIlWDc1YSNxWY4xwe3ZtEWixjM/JjylSVA0gb+POu+AxR+jkC4jjroDoMqtFpcxiBtmQbDYU7DMLq3UzDMqs7aqCFto7sDO05fzrS1Jc9lKaZTYPH3bSghiFYyVIUkHug+XKrnhXE7t1wiqrlu8FY7yWnQaVm8TcW4CEdWI1gHUeI/2rd+zx5wzzbCsLmVmE/WAKCJkmIk6DTWY1rOEdpUWlLWNk2/whwpIUPA2RiCe+Mw1+IrMrxC0zZXt3Q+cqAqg/ahRGac0EaRXoM1B4hwW1eIZ1hwQQ66NptJ5+tbywf1Mo5fpkhbszBZkPdcVkI+IqY3CMu/zkfmK111Q2jAMO5gCPgaUgc9qj/H/ACT5fwYnE4IBZZlUDmSB+dVWIAn6u7aJgmGIA/qB0q46UcIu25ZGL2juGAcp4NIOncfjrrWJfiDLbbs2+2VEgHNlmds0DXLyrnknF0zZNPovLVpmESub/TuBo/en2cFeBOaTOwygR51A4ZxRbSgohJIg9rXv2iMv971ZW+mCzDIw9Z/Kq7MmkOOFbvFMfBMPGpVnjtsyQ5MnSSABoBHbidR865YjHAgsisYJmM0SNTJGnrtS38IpfSKyN/F86VR3k/E1XN0hzlRbLSeQzNMnQAEnXwrhjOPXFuNbYGVYqVdIYFSRDDkdNqmwWV1ZJyk/E1V4jhUvLFiDOhJ+VcRxyTraB8mI/I1Z8M+vL9WINu2zkMyZiqjMxCk6gQZiT4VAKXEcMyGNQpIg7ZZ5N+9PQRoViPGZ8RU3B37lyGe2erZiswSsaBtRzFWHSXgL4QL1imCSEaR2tpWN5EgzzHlVqYs7Jw36dgAlsDr8IXOQDtPh3IfOo+0VfPmjk4NYu5hHttInQiGGkGdPIzWjwuHv2lt4hM9sMZt3UJEMO5wdDvp4Huq4/wCLL51coW/6i2rFu8fHrlt558ZmoZKEw926ti3bugK4glAuXqkUEW0YcnOZ2I5ZlnWRTgxPLzrlhXLnsW3ck/ZLN6kwdasbXCMW/u2Ag+9dugD+mM3yrSO3oo69kHFXQqyd+Q7z61R4jAhl7Sj0ra2+g7sZvXlnnkUt6AtED0qzwvQ3Dpvnf+ZoHwUCr+Ocuyu8UeW2L5Vobbbnp8TWgwvCrtwdi27DwUx8dq9CwvB7NrVLSA/eygt/W0n51LLTV1g+so8vwwmH6GX297Ig/ibX4JNbXDWmCKHYMwADMBGY98V2pK2jBR6M5TbFoooq5UKKKKkDa6W7hUypIMRp3HcHvHgaZRUPkEPFcKVyT7mbRuqt2LRYcwWt2wxHhNRV6L2h3/IVbUVTxx+F95fSvu9H7L2GsuGyE5lOhZHICllmJBAAIkTAMgjXC4/2ZBHnriUnZLF5nju7Si3P4/jXpVKDVZYYsssjRgDwtwqpbtlUQZUXcgSWJYwMzEkknx2AAAw9jFMj3ECEtc+rK65s0lSIGpJJIivdyaijhdnreu6q31u/WZFzz35u/wAd6yeB+mWWX8Hj/Q7CrdxtlCmabksJ7PVhSXmNdhvNey4fDLbUKihVGwUQNaS1hEViyois3vMqKrN5sBJrtWuPHoUnLYSiligitTMBRRFLFCSFiiU6y5euKMOqBiuSIyjtZ21LqdOzGsxrscRx2/g8VhL93CCLloo9wEG2erLgF1SYOpXb9ROu6W8Pe/gb9u2JdkBUDdijq+UeJCkDxivGjw69btszK9tW7BzBk6ztBsgBjNBUN3DKOcVzZpU6o2xq+T0HoGuExNkhkBxCxnkZOwOwpt5I7MATOuYkmZFT8f7PrTmbblRPusM0DnDb/Gay3suVUxDXLly3bXqzbUO6q1x3ZSAqkyYynXvIHOvVYqccYzjyiJNxfDMafZyonJfO/wBu2PzVv0qHifZ7dIIDWmBEbsp+a/rW+FYf2l9JL2HNm3Yc28ys7MujGGChZ5DQnTvFJ44RVhSk3RX9IOjX0exhBYtul/NNx7ee79YBbAMiftagD7xiq3i/AWv4ZcbbbrHID4tZUsrt2zdhfdUg6rGkTttC4106xGItWULFGtas6Eq1y4D2XOWMsADbnJ7o7dHun13CottUttbDM75gS9wse12p00AGx8d4rG4N16NFskV/DcEty5bUbvcRNzu7Ba9X4l0SwuILRbXrBIzJcZWDHQByCx5R2gTE1zxfRzDJZuXsNYRbosvcssuaQ4tlrbKJgNsR4149w3i93DszWXKM6MjERJV99+fOdwdan/lw/ZH+/RfDjN7B/SLS3QC9hFHUXMyK5uWyYK6KwTrFnlmqrwvH3GGvWX+sW5lK5iSbNxWBNxJmCVzKdpnwqrt3SsxzBB22IgjWuqYuLZTKvaYEtHb0GizOizrAG/kKx2ZpSNd7LjnvXrDjNZuWSzofdzI6ZW8D2iJGuvhXpGH4JYt+5Ztg95XMfi0mvGOD9Jb+G0sMqSZYhFJeDorkgkqO4QPXWvbOHY3rbNu7EdZbR47sygkfOurC01RjkXNkidI+XKkigmia6TLgWKIps0TQgWkoooAopKWhATRNFJQC0lFFAAooomhIs0TSTRNALNE0k0TQCzRNFFALNE02igHZqJptFAOzUTTaKAdNeQ+0x3/xF88wEtdXPJMgOnhmz+s167NR8Vw61dKm5at3Cvul0Vius6Eis8kN1RaEtWeFY/htywwW6pUsiXBMao65lP8AexBG4r3PhDP9Gs9bPWdTbzzvmyCZ8e/xrtfwyOQXRHK6qXRWKn+EkaV0JquPFo2TOews1U9IujFnGqou5gUJKshAYBozKZBBBgfDzq1orVpPhlE6PPeJeyibw+j3VWyQobrCzOpAAYiBDTBPLUxtFSeIeyu214Gzd6u0QoZGBd9AAxVpgzE6xBPdpW5miaz8MC+8hbfZgDQAADwA0A+AFU3EOh+Euo6myiG5qXtqFcMDIIPLXcbGriia0cU+yibRneHdAsNaw9yywNzrSCztlFwZdVyEDsgHXxkzNUuO9k9ssvU3mRYh+sUXGJk9pSMoGnKOW9byaKo8UX6LKcjJ8Y9nFi86MjGzlRUYKitnCDKGOoh4Gp1neO/UYewqIqIIVFVVHcqgKPkBT5oqyil0Q22KTSUUtWKiUUGihIUUUUAUUUUAUURRQBRQKJoD/9k="/>
          <p:cNvSpPr>
            <a:spLocks noChangeAspect="1" noChangeArrowheads="1"/>
          </p:cNvSpPr>
          <p:nvPr/>
        </p:nvSpPr>
        <p:spPr bwMode="auto">
          <a:xfrm>
            <a:off x="155575" y="-731838"/>
            <a:ext cx="3009900" cy="1524001"/>
          </a:xfrm>
          <a:prstGeom prst="rect">
            <a:avLst/>
          </a:prstGeom>
          <a:noFill/>
        </p:spPr>
        <p:txBody>
          <a:bodyPr/>
          <a:lstStyle/>
          <a:p>
            <a:pPr algn="l" fontAlgn="auto">
              <a:spcBef>
                <a:spcPts val="0"/>
              </a:spcBef>
              <a:spcAft>
                <a:spcPts val="0"/>
              </a:spcAft>
              <a:defRPr/>
            </a:pPr>
            <a:endParaRPr lang="pt-BR">
              <a:solidFill>
                <a:prstClr val="black"/>
              </a:solidFill>
              <a:latin typeface="Calibri"/>
              <a:cs typeface="+mn-cs"/>
            </a:endParaRPr>
          </a:p>
        </p:txBody>
      </p:sp>
      <p:sp>
        <p:nvSpPr>
          <p:cNvPr id="215044" name="AutoShape 4" descr="data:image/jpeg;base64,/9j/4AAQSkZJRgABAQAAAQABAAD/2wCEAAkGBhQSEBUUEhQVFRQVFBQVFRcUFBQUFRQUFBQVFBUUFhUXHCYeFxkmHBUUHy8gJCcpLCwsFR4xNTAqNSYsLCkBCQoKDgwOFw8PGikkHBwpKSksKSwpKSkpKSwsLCwpKSkpKSwpLCwsKSwpKSksLCkpLCkpKSksLCksKSwsKSkpKf/AABEIAKABPAMBIgACEQEDEQH/xAAcAAABBQEBAQAAAAAAAAAAAAAAAQIEBQYDBwj/xABEEAACAQIEAgcECAQEBAcAAAABAhEAAwQSITEFQQYTIlFhcYEHMpGhFCNCUoKxwdFicpLwFTNj4RZDU6JEc5OywuLx/8QAGgEBAAMBAQEAAAAAAAAAAAAAAAECAwQFBv/EACYRAAICAgIDAAEEAwAAAAAAAAABAhEDEiExE0FRYQQiQlIUMjP/2gAMAwEAAhEDEQA/ALwUUUV7J5wUURRQBRRRQC0UUUAUUUUAopIoooApaKKASiloioAlFFLQCUUtJUgKWkpagBRRRUgSlNFFQSFJSzSUIFooFFAFFFFAFFApaASlopRQCRUROLWGYqt60WBII6xJBG4iahdLON/RcMzD/MbsW/5iNW9Br8O+vJcEFa4ouTlJ7WsQDzkg+e1VlKjWENlZ7kF58qSK8w6MWj9PtorMFFwmA8gqilyCV7Le75V6hUxlaKTjqMpKKWpICiiigClFIKWgCiiigCiiigCloFJQC0UUUAURRRQBNFFFAEUUUTQBRRRQBRFBpKAWiiigAUGiigCiiigCiiloAmiiigClFJWZ6eccNqyLNv8Azb+mm4tkwfVj2R61DaStkpW6RiOmPHvpWIJU/Vp2bfiJ1b1PyAqmtitLY4AoUhUS4RKs7u6guNGW0E+yDpmO5BqqxuB6ttAQDyOpUjcSN9wQeYNcMf1EckmkdzxuKNN7OcPOIuP9y1Hq7AfkGrf1k/Z1h4s3X+9cVfRFn83rWCu2HRxzf7htJRRVigtFJS0AoopKBQC0UqrOgEnwEmuv0K59x/6WFRaJo40V2ODcCSjx/Ka5ERvI89KWhQgoiiaKkgWikooBaKKSgFoooFAFFFFAFFFAoApKWkmgFoomigCiiigCiiigClFJS0ACnU0UtAc8TiVtozuYVAWY+AryRuLtiMd17/eZwPui2jMijyyj1mtJ7SeO+7hkPc92Piif/I/hrFcLP1y+OZf6lZf1rnzu4tHThjXJvEtZUVfuqB8BqfzNU/SCx2Z8vkdPkxqZibvVKXUFkInKNcrMNCO5SYkcuW9VlzDOthusme4mdYMzqdZrxP08KkpX7O/I7VG36GWMuCtfxF3+LsB8lFXdRuHYbq7NpPuW0X1CifnNSK+iXR5D5YyiligCpAUCiKBUAK43eJWrdy2t0v8AWGAtsKzkDVj2iAqgSSxMAAnlVnwvhL33yroo95jso/U+FaxOhmEks2HtuxXIzOM5K8xr3843rDLmUePZrjx3yYe17beHWQVtWMRAnUJaGaOcm5Jnxqwt+17CXLotvbupNzqyzC2UQ7guQ8hfGOR7q16dHsKgAXD2VA1AFpBB2mIqHiujWFuCLmGsNOhPVID/AFAA1xL6dBZMwHpVda4hau6D3iCcjKVeA2Uko2sSInxHeKlWrCogRR2VUKASW7IEAEtJOnfVUMCbbrkYLaRcq2xbkhCsFesmYkIwA2ymZkZbohnW7h7Z3Rf6RXBuGWT9gekj8qdiBO361V4ixelil2NyAwBAkKQNpjMrDyuNzArVNmdInXeCWjtI5b1xbo8vJyPQGo2bEDZkInmOWZu6NcrL/wCmfvad8HiLsHrQAdPd1Gqief3g3pHjVtpL2RSOb9HW+y4PmCKiXeEXV+zPkQan3uLOhIFpn0kFTucrGI5GVUb/APMB5Gk/4iWdUuDXcqIgsADvt2kPk/gYt5JEOCKdkI0II89KSKvsPxC3eBjWIkMpBGZQw0Pn8QRyNcrvD7bbaeX7VdZCjgU0UVOu8LYbEH5Goj2yu4I860UkytDKSnUsVIGUtOiiKgUNop0UtLFDKKfFEVNihlFOiiKWRQgFLFFKDSxQgFReL8TXDWHvPByjsg/bc+4nx1PgDU22pYgASSYAG5J5V5n7SOPdbf6hDNuwSpI2e7s7eIHujyPfVWy8Y2zJ4zEtcdncyzEsxPMkyabZcqwYbggjzGoplOArJ8nT0b3CMHtDmsRH8MaD+krXK9hixt2iZz3EUd+Uui6+ME/Cq3gGO7OWCY0IXVsokhlHMiSCO4juq64OxuY60CIyhrhB3AVGyZhyJLTH8teVjwtZq9WdE5rSzcuNabFLNE17h5gwLRFJNFQBYqfwjhDYh4Gij3m7h3DvNQsPZLsqruxCjzJivSOHYBbNsIuw3PMnmT41hmyaLjs0hHYdgsEtpAiCAPn4nvNdXamYi8AN6o+KdI1tBS0w11LWkaG4SATJGkjz1riSb5Onotbj1wa5WeHS62XVIcFsTcwokLAuW1LEntaKQpjn4VFPTSyUDywBsvf1Qz1dtsjaCe1PKtFEpZbY3iBQk/WMc6qqqqlYYaFpiBo0kkdwnQHnexMwZgEfA91Vdzj1tmyhyGzpakBh2ridaqyQQQV110HnUX/HrJRctxYyownMOy79Wp7QnVgRrrNaKJVstrl0jnVP0jxdxMObtsnNYZb2UEgXUtmbtto3BTN6gGuw4mjGFdSe3oCCewcr6eB0NcBikJgxtBG0gggiOdXogkYvj6W2XsPcR7D37ZQibgtKtx7ag/b6ts411gjlWYsdMsRky5Wdy7ornD9k3LhW7gRNtoK3bRiYBBZTqAZ5YTgmLtpbVcVacYYq+GVrMZXTQI7L2mQ22dCJ+0O6nYHo9eW0bTXLfasNazJnGR7V7r8HcUEf8tmdd/dC1FMcF3hOmmHdGuNctpbVlWZu5wzzkDWzaBHuuJBZZRhOlW9ni1l2KrdtlgpYqHWcoAYtE+7DAztBnasXdw+LysyKlq91txreV0dUXErnuZS2wTEIl1dJHWGNjVfguGvN2MPdUG23Um8Fa4GtA3bas6fZcnE2SBAK3bfhTkcHpltlIDKVIfYqVIYanQj3ufzp+WvKrrIo6nqT2B1ttrtq4jYW23V2mvuLTBbrdWUcOuVs1pi4zCt70b4+MRhkcsGYZrbsNAz2zlzgcgwyv+OpBdZaU2Ad9aYuKFdVxAqOSCP/AIMpPMeVI3R9eTH5VMF8U4X6naQ1RWNwBuTD1Bri3BbngfWrwXqd1tPJIjRGbbht0fYPpBri+HYbqw9DWr62lD1byv4RoY80VsYU7j5TXB+H2m3UfCKnyjxmVorQPwa390+jfua5HgSnYuPgat5IldGUlLVu3R/uf4qaa3R547LITyzSBPjGsVbyRI0ZmelHG/oeFNwGL1zNbsd4kRcvfhB0/iYV4wxr1LpD7NMfiLpe5esOYhQDcVUUbKgymB/ZrOYr2V49NrSv/wCXcQn4MQazckdEVSMeBXRFqwxPRnFW/wDMw19Y77VyPjEVEVYMc6iyTtaMagwRz2+dbD2eWJu3XPJAs+LtJ/8AZWSVa3/s+sRh3b712PRFH6s1WilZSb/aaeiiiK2MDmKfatliFAkkgADmTTFFabgvCzatm64OdtFEe6O89xP5VSc9UTGNsqbtg4a7bOYMwIJEbRuAZ184q3fppI0EVRcSZjdJO3KqzFKR2htz/eufJG1sbQdOjQYjpEWBqKeJTVCLs08XayUkaNMuDiZ7t52G8RPn41wfIRBVYysvuj3W95fI8xzqB11D3CRuR4jetE0UokJbQnMFGpRxKwQyLlVo3kDTXyrm2AtxGQAZQsCRCq/WKPINrTRdnn/fOl6yrEUKmHRWzAQZuHc73WDPp4kA1GawC4uGcynTXTWVPyPyrozt3/IVEOE1nM28xnbKTM+7MR4RUkDDh7RLfW5SWuTquhe4t1vnb/OuwwJkMt0kSG0JII643uR2glfL4VxODWZg6yTDuN99AY9K6JZjYtpyLkj50sDfo98LAumcsSZ3FtlnWftFT6U8XL4YdpSJ7h7vWT3fcMeldOsNOa9rU2KFOOuC2p3uQJA2LdmduVd8JjDA0gkCR3GNvlHpUS9iRIISd51CnWNp351Iw6yAduZGh79J9amyKLK1izHzrnh+ktsge8JiJXvFk8j/AK6fA+szBYNmGik+hp72VBhlEz9pfLvHgvwHdUWBtrjFtkLBuyoUsSCIDAFZkeNSjiwJkgZQC0kdkGYJ7hofgajnA28rLkWGEMAIBAmAY86W9gVfPmB+sTI+p1UZo8j221/aoBIe/pM6CdjG0jka6JfI0n++VQhhAqMqzDMzd+twyY8JNcl4Y4stbUvJzQwBlS5LAiO4nvqOCS2+kUn0qqtuF4mZBcjMTGRtjddo1B2Vgv4BUe3gcaCMyT7maQo5WQ0Ex/rH1HhTgcl99MpTj4qhs4fGGJsrPZntoNYtZvtnvu/0j1l2OF4lh2rYU6fbzcgTqByMj0pwTyWq44EU4Y8VCs8Ev8yo9Sf2ro3Cimtx4B07NsuZ/lUzHjsKq6HJOGKBo68VnOK9JMJhTF18QSfuWVg+RJj51YdDON4TiJui0L4NopIuFBmDzDDJOkqRVHJIskyxOIppxoFW7cMw6e9A/muH9TUe7jsBb958OPNkP71XdfCdWVh4mBz/AEpt0peHbtLc/mtC5+amph6ccPTa6n4EJ/IVDxXtUwajTrG8kgH4mm/4J1/JAv8AQbDXf/BKD3qnVT8IrphegrW0CWV6tQScrMGEkydfe+ZquxXtzw6+5ZuE/wARC/kDVaPbfeuz1GFBAMEnrGjzgQPWiyyXQcE+zW2uhl0+86L5Zm/QVKHQj/V/7P8A7V53i/azj4MdRb30LWy3kFLST6VwTp/j31GJH4LVxgPCRZip8s37I8cTV8JxaWrge4heNgCBB74O/lWpw/SbDH7T2/NWj5SorFUl24qqWdgqjdmIVR5k10zxKXLMYza4PQVvWru120/qs/8AaQflXK/0eRhqgPkf3H6155gOJYe+Stq9buMJJVGDPA3IQwzD+UGp63riCbVwAHY5nAPwMfKsVjf8ZF9vqKvpBwyLj/Q7guhPfRVLNb0k6iQ48tqy7cUujdo/CP2rWnpZicAwY2bdy3l2RogMQcwA2OnMVX4/ppgcaSThLyXOb2Qra/xKNG89D41jKNOjVO0Z5uMXR9s/Bf2oTjdz7/yX9qbxpRatG4FYAEAZ1yEz/CTPKqI8TnKUWQdyB2QdTBnY6UtoVZpBx273j+kU8dILn8Pw/wB6quHv1qkxBBgg6V3ODb+9anYrqWA6RPzVfn+9PHSM80+Df7VUtaYcq5FjVtxRejpCvNW+INPHHrfPMPQfoaz00lTsRRpl4zbJ96PNT+1dRxG2dA6/GPzrLCnq0bU2FGyt5D9tJ8GWtlwCzZVM2a0bkErmZSB3c68cD0vXkbE1ZyTVEJHsOG6SuDLXgPAhIHl3VP8A+L7Q9+/bHqv714U15juTTC5rJtfC6R7fe6e4QMqjELqdTl0UQTM5TOoAjxqpv+1TDK1wl7nVogZTlGa4+uYbdgABd95O0QfJ+rP/AO0ow/eaqWPoE4snYmIkdowRuDpFMOIPM/Fm/U14d/it0ADrbhAAAHWOAAAAAADtAqNex7HciP4pY/8AcataK0z3G9xW0sZrlscu0yefPyqNd6V4VN8RZHk6fpXhY4pZQnMwiNhlzE/hExHKoV7iiFyUBCzpmEAbfL0psKPfG6cYSCeulQMxMNlAHMsRA7vGazg9sWCNzIjhdYDXUcJr3ssx5kRXlHSfGOMLZUn/ADi91oOhCO1pB5DK5/FWVtWyzADckAVDlQ1Ppa/xi5cBAulSADACxDCVYFdGUjUMDBrPcXOIgkPnHODB+HP41nei+Ia1hLf1guKrRbYBl+quZ81vtawtxGIkfaNTX49rXXBpoxkuSgxzFic0zzneoNh3tz1bumaM2VisxMAx51Z8ZxQeWiDPLuPKs5d4tDgbHeSPhEiDWGQ1gWai45GrHMYBYmCfMmKm8PwEuA921J2UOrFjrpI0Hluarbl1rkZ2Zu7MSwGnIHamNliD/fwrK0WdmytYdQwGURl10J7XcJrlxjAZ7f1aqHBnVEOYaAgFhoah8A4qXi3cPa2tsYUvOykfe7jz899Na4aftGPLU1rzLiKK9dnnDSCQ4MzzWCPQAQPCouK4eGGvxFej8Z6J274BBKXBHajMGX7rLp6EVFw3QO2o7V243kqqJ79ZNPDIjyRPPcFNrssdOUCT+1ei9B+PYa1h3W6yhjdLDNAJXq7YnfvB+Fc8J0LCXgz9XetayrqQRoYMagmY51oreBtqIW3bA7gigflVo4WQ8iR0Feae1DijG8LIJCIqmORZhJPnBA9K9LFYv2idF2uqMTbEgAJdgTlI91j4EaT3g1tmvUpi7PMcGW6wFGKsCGDCQVgzmBGoI8K9jXjrKim5lLvbDsV9wuDlZ1Hc0BvxV5JgUu27y9WuZ5hVyi4LmbTJkOjgzEVu8biWdgGKsyoFYp7mcks+XvUElQeeWedcmOWptJWd+NdJurtG6wzsxK21aYMRmZo3UEgRzM8hrl8L7R8Wjb2mT/pmzaCR3DIqsvmpBqR00wrdTh3A7PVsD/Mt64G/MH1FZTBsouKX93MJ0zad8c/LnScm2TFJI9jTHWcdhVJDG1cnssxz27lv3rZcRmIlWDc1YSNxWY4xwe3ZtEWixjM/JjylSVA0gb+POu+AxR+jkC4jjroDoMqtFpcxiBtmQbDYU7DMLq3UzDMqs7aqCFto7sDO05fzrS1Jc9lKaZTYPH3bSghiFYyVIUkHug+XKrnhXE7t1wiqrlu8FY7yWnQaVm8TcW4CEdWI1gHUeI/2rd+zx5wzzbCsLmVmE/WAKCJkmIk6DTWY1rOEdpUWlLWNk2/whwpIUPA2RiCe+Mw1+IrMrxC0zZXt3Q+cqAqg/ahRGac0EaRXoM1B4hwW1eIZ1hwQQ66NptJ5+tbywf1Mo5fpkhbszBZkPdcVkI+IqY3CMu/zkfmK111Q2jAMO5gCPgaUgc9qj/H/ACT5fwYnE4IBZZlUDmSB+dVWIAn6u7aJgmGIA/qB0q46UcIu25ZGL2juGAcp4NIOncfjrrWJfiDLbbs2+2VEgHNlmds0DXLyrnknF0zZNPovLVpmESub/TuBo/en2cFeBOaTOwygR51A4ZxRbSgohJIg9rXv2iMv971ZW+mCzDIw9Z/Kq7MmkOOFbvFMfBMPGpVnjtsyQ5MnSSABoBHbidR865YjHAgsisYJmM0SNTJGnrtS38IpfSKyN/F86VR3k/E1XN0hzlRbLSeQzNMnQAEnXwrhjOPXFuNbYGVYqVdIYFSRDDkdNqmwWV1ZJyk/E1V4jhUvLFiDOhJ+VcRxyTraB8mI/I1Z8M+vL9WINu2zkMyZiqjMxCk6gQZiT4VAKXEcMyGNQpIg7ZZ5N+9PQRoViPGZ8RU3B37lyGe2erZiswSsaBtRzFWHSXgL4QL1imCSEaR2tpWN5EgzzHlVqYs7Jw36dgAlsDr8IXOQDtPh3IfOo+0VfPmjk4NYu5hHttInQiGGkGdPIzWjwuHv2lt4hM9sMZt3UJEMO5wdDvp4Huq4/wCLL51coW/6i2rFu8fHrlt558ZmoZKEw926ti3bugK4glAuXqkUEW0YcnOZ2I5ZlnWRTgxPLzrlhXLnsW3ck/ZLN6kwdasbXCMW/u2Ag+9dugD+mM3yrSO3oo69kHFXQqyd+Q7z61R4jAhl7Sj0ra2+g7sZvXlnnkUt6AtED0qzwvQ3Dpvnf+ZoHwUCr+Ocuyu8UeW2L5Vobbbnp8TWgwvCrtwdi27DwUx8dq9CwvB7NrVLSA/eygt/W0n51LLTV1g+so8vwwmH6GX297Ig/ibX4JNbXDWmCKHYMwADMBGY98V2pK2jBR6M5TbFoooq5UKKKKkDa6W7hUypIMRp3HcHvHgaZRUPkEPFcKVyT7mbRuqt2LRYcwWt2wxHhNRV6L2h3/IVbUVTxx+F95fSvu9H7L2GsuGyE5lOhZHICllmJBAAIkTAMgjXC4/2ZBHnriUnZLF5nju7Si3P4/jXpVKDVZYYsssjRgDwtwqpbtlUQZUXcgSWJYwMzEkknx2AAAw9jFMj3ECEtc+rK65s0lSIGpJJIivdyaijhdnreu6q31u/WZFzz35u/wAd6yeB+mWWX8Hj/Q7CrdxtlCmabksJ7PVhSXmNdhvNey4fDLbUKihVGwUQNaS1hEViyois3vMqKrN5sBJrtWuPHoUnLYSiligitTMBRRFLFCSFiiU6y5euKMOqBiuSIyjtZ21LqdOzGsxrscRx2/g8VhL93CCLloo9wEG2erLgF1SYOpXb9ROu6W8Pe/gb9u2JdkBUDdijq+UeJCkDxivGjw69btszK9tW7BzBk6ztBsgBjNBUN3DKOcVzZpU6o2xq+T0HoGuExNkhkBxCxnkZOwOwpt5I7MATOuYkmZFT8f7PrTmbblRPusM0DnDb/Gay3suVUxDXLly3bXqzbUO6q1x3ZSAqkyYynXvIHOvVYqccYzjyiJNxfDMafZyonJfO/wBu2PzVv0qHifZ7dIIDWmBEbsp+a/rW+FYf2l9JL2HNm3Yc28ys7MujGGChZ5DQnTvFJ44RVhSk3RX9IOjX0exhBYtul/NNx7ee79YBbAMiftagD7xiq3i/AWv4ZcbbbrHID4tZUsrt2zdhfdUg6rGkTttC4106xGItWULFGtas6Eq1y4D2XOWMsADbnJ7o7dHun13CottUttbDM75gS9wse12p00AGx8d4rG4N16NFskV/DcEty5bUbvcRNzu7Ba9X4l0SwuILRbXrBIzJcZWDHQByCx5R2gTE1zxfRzDJZuXsNYRbosvcssuaQ4tlrbKJgNsR4149w3i93DszWXKM6MjERJV99+fOdwdan/lw/ZH+/RfDjN7B/SLS3QC9hFHUXMyK5uWyYK6KwTrFnlmqrwvH3GGvWX+sW5lK5iSbNxWBNxJmCVzKdpnwqrt3SsxzBB22IgjWuqYuLZTKvaYEtHb0GizOizrAG/kKx2ZpSNd7LjnvXrDjNZuWSzofdzI6ZW8D2iJGuvhXpGH4JYt+5Ztg95XMfi0mvGOD9Jb+G0sMqSZYhFJeDorkgkqO4QPXWvbOHY3rbNu7EdZbR47sygkfOurC01RjkXNkidI+XKkigmia6TLgWKIps0TQgWkoooAopKWhATRNFJQC0lFFAAooomhIs0TSTRNALNE0k0TQCzRNFFALNE02igHZqJptFAOzUTTaKAdNeQ+0x3/xF88wEtdXPJMgOnhmz+s167NR8Vw61dKm5at3Cvul0Vius6Eis8kN1RaEtWeFY/htywwW6pUsiXBMao65lP8AexBG4r3PhDP9Gs9bPWdTbzzvmyCZ8e/xrtfwyOQXRHK6qXRWKn+EkaV0JquPFo2TOews1U9IujFnGqou5gUJKshAYBozKZBBBgfDzq1orVpPhlE6PPeJeyibw+j3VWyQobrCzOpAAYiBDTBPLUxtFSeIeyu214Gzd6u0QoZGBd9AAxVpgzE6xBPdpW5miaz8MC+8hbfZgDQAADwA0A+AFU3EOh+Euo6myiG5qXtqFcMDIIPLXcbGriia0cU+yibRneHdAsNaw9yywNzrSCztlFwZdVyEDsgHXxkzNUuO9k9ssvU3mRYh+sUXGJk9pSMoGnKOW9byaKo8UX6LKcjJ8Y9nFi86MjGzlRUYKitnCDKGOoh4Gp1neO/UYewqIqIIVFVVHcqgKPkBT5oqyil0Q22KTSUUtWKiUUGihIUUUUAUUUUAUURRQBRQKJoD/9k="/>
          <p:cNvSpPr>
            <a:spLocks noChangeAspect="1" noChangeArrowheads="1"/>
          </p:cNvSpPr>
          <p:nvPr/>
        </p:nvSpPr>
        <p:spPr bwMode="auto">
          <a:xfrm>
            <a:off x="155575" y="-731838"/>
            <a:ext cx="3009900" cy="1524001"/>
          </a:xfrm>
          <a:prstGeom prst="rect">
            <a:avLst/>
          </a:prstGeom>
          <a:noFill/>
        </p:spPr>
        <p:txBody>
          <a:bodyPr/>
          <a:lstStyle/>
          <a:p>
            <a:pPr algn="l" fontAlgn="auto">
              <a:spcBef>
                <a:spcPts val="0"/>
              </a:spcBef>
              <a:spcAft>
                <a:spcPts val="0"/>
              </a:spcAft>
              <a:defRPr/>
            </a:pPr>
            <a:endParaRPr lang="pt-BR">
              <a:solidFill>
                <a:prstClr val="black"/>
              </a:solidFill>
              <a:latin typeface="Calibri"/>
              <a:cs typeface="+mn-cs"/>
            </a:endParaRPr>
          </a:p>
        </p:txBody>
      </p:sp>
      <p:sp>
        <p:nvSpPr>
          <p:cNvPr id="215046" name="AutoShape 6" descr="data:image/jpeg;base64,/9j/4AAQSkZJRgABAQAAAQABAAD/2wCEAAkGBhQSEBUUEhQVFRQVFBQVFRcUFBQUFRQUFBQVFBUUFhUXHCYeFxkmHBUUHy8gJCcpLCwsFR4xNTAqNSYsLCkBCQoKDgwOFw8PGikkHBwpKSksKSwpKSkpKSwsLCwpKSkpKSwpLCwsKSwpKSksLCkpLCkpKSksLCksKSwsKSkpKf/AABEIAKABPAMBIgACEQEDEQH/xAAcAAABBQEBAQAAAAAAAAAAAAAAAQIEBQYDBwj/xABEEAACAQIEAgcECAQEBAcAAAABAhEAAwQSITEFQQYTIlFhcYEHMpGhFCNCUoKxwdFicpLwFTNj4RZDU6JEc5OywuLx/8QAGgEBAAMBAQEAAAAAAAAAAAAAAAECAwQFBv/EACYRAAICAgIDAAEEAwAAAAAAAAABAhEDEiExE0FRYQQiQlIUMjP/2gAMAwEAAhEDEQA/ALwUUUV7J5wUURRQBRRRQC0UUUAUUUUAopIoooApaKKASiloioAlFFLQCUUtJUgKWkpagBRRRUgSlNFFQSFJSzSUIFooFFAFFFFAFFApaASlopRQCRUROLWGYqt60WBII6xJBG4iahdLON/RcMzD/MbsW/5iNW9Br8O+vJcEFa4ouTlJ7WsQDzkg+e1VlKjWENlZ7kF58qSK8w6MWj9PtorMFFwmA8gqilyCV7Le75V6hUxlaKTjqMpKKWpICiiigClFIKWgCiiigCiiigCloFJQC0UUUAURRRQBNFFFAEUUUTQBRRRQBRFBpKAWiiigAUGiigCiiigCiiloAmiiigClFJWZ6eccNqyLNv8Azb+mm4tkwfVj2R61DaStkpW6RiOmPHvpWIJU/Vp2bfiJ1b1PyAqmtitLY4AoUhUS4RKs7u6guNGW0E+yDpmO5BqqxuB6ttAQDyOpUjcSN9wQeYNcMf1EckmkdzxuKNN7OcPOIuP9y1Hq7AfkGrf1k/Z1h4s3X+9cVfRFn83rWCu2HRxzf7htJRRVigtFJS0AoopKBQC0UqrOgEnwEmuv0K59x/6WFRaJo40V2ODcCSjx/Ka5ERvI89KWhQgoiiaKkgWikooBaKKSgFoooFAFFFFAFFFAoApKWkmgFoomigCiiigCiiigClFJS0ACnU0UtAc8TiVtozuYVAWY+AryRuLtiMd17/eZwPui2jMijyyj1mtJ7SeO+7hkPc92Piif/I/hrFcLP1y+OZf6lZf1rnzu4tHThjXJvEtZUVfuqB8BqfzNU/SCx2Z8vkdPkxqZibvVKXUFkInKNcrMNCO5SYkcuW9VlzDOthusme4mdYMzqdZrxP08KkpX7O/I7VG36GWMuCtfxF3+LsB8lFXdRuHYbq7NpPuW0X1CifnNSK+iXR5D5YyiligCpAUCiKBUAK43eJWrdy2t0v8AWGAtsKzkDVj2iAqgSSxMAAnlVnwvhL33yroo95jso/U+FaxOhmEks2HtuxXIzOM5K8xr3843rDLmUePZrjx3yYe17beHWQVtWMRAnUJaGaOcm5Jnxqwt+17CXLotvbupNzqyzC2UQ7guQ8hfGOR7q16dHsKgAXD2VA1AFpBB2mIqHiujWFuCLmGsNOhPVID/AFAA1xL6dBZMwHpVda4hau6D3iCcjKVeA2Uko2sSInxHeKlWrCogRR2VUKASW7IEAEtJOnfVUMCbbrkYLaRcq2xbkhCsFesmYkIwA2ymZkZbohnW7h7Z3Rf6RXBuGWT9gekj8qdiBO361V4ixelil2NyAwBAkKQNpjMrDyuNzArVNmdInXeCWjtI5b1xbo8vJyPQGo2bEDZkInmOWZu6NcrL/wCmfvad8HiLsHrQAdPd1Gqief3g3pHjVtpL2RSOb9HW+y4PmCKiXeEXV+zPkQan3uLOhIFpn0kFTucrGI5GVUb/APMB5Gk/4iWdUuDXcqIgsADvt2kPk/gYt5JEOCKdkI0II89KSKvsPxC3eBjWIkMpBGZQw0Pn8QRyNcrvD7bbaeX7VdZCjgU0UVOu8LYbEH5Goj2yu4I860UkytDKSnUsVIGUtOiiKgUNop0UtLFDKKfFEVNihlFOiiKWRQgFLFFKDSxQgFReL8TXDWHvPByjsg/bc+4nx1PgDU22pYgASSYAG5J5V5n7SOPdbf6hDNuwSpI2e7s7eIHujyPfVWy8Y2zJ4zEtcdncyzEsxPMkyabZcqwYbggjzGoplOArJ8nT0b3CMHtDmsRH8MaD+krXK9hixt2iZz3EUd+Uui6+ME/Cq3gGO7OWCY0IXVsokhlHMiSCO4juq64OxuY60CIyhrhB3AVGyZhyJLTH8teVjwtZq9WdE5rSzcuNabFLNE17h5gwLRFJNFQBYqfwjhDYh4Gij3m7h3DvNQsPZLsqruxCjzJivSOHYBbNsIuw3PMnmT41hmyaLjs0hHYdgsEtpAiCAPn4nvNdXamYi8AN6o+KdI1tBS0w11LWkaG4SATJGkjz1riSb5Onotbj1wa5WeHS62XVIcFsTcwokLAuW1LEntaKQpjn4VFPTSyUDywBsvf1Qz1dtsjaCe1PKtFEpZbY3iBQk/WMc6qqqqlYYaFpiBo0kkdwnQHnexMwZgEfA91Vdzj1tmyhyGzpakBh2ridaqyQQQV110HnUX/HrJRctxYyownMOy79Wp7QnVgRrrNaKJVstrl0jnVP0jxdxMObtsnNYZb2UEgXUtmbtto3BTN6gGuw4mjGFdSe3oCCewcr6eB0NcBikJgxtBG0gggiOdXogkYvj6W2XsPcR7D37ZQibgtKtx7ag/b6ts411gjlWYsdMsRky5Wdy7ornD9k3LhW7gRNtoK3bRiYBBZTqAZ5YTgmLtpbVcVacYYq+GVrMZXTQI7L2mQ22dCJ+0O6nYHo9eW0bTXLfasNazJnGR7V7r8HcUEf8tmdd/dC1FMcF3hOmmHdGuNctpbVlWZu5wzzkDWzaBHuuJBZZRhOlW9ni1l2KrdtlgpYqHWcoAYtE+7DAztBnasXdw+LysyKlq91txreV0dUXErnuZS2wTEIl1dJHWGNjVfguGvN2MPdUG23Um8Fa4GtA3bas6fZcnE2SBAK3bfhTkcHpltlIDKVIfYqVIYanQj3ufzp+WvKrrIo6nqT2B1ttrtq4jYW23V2mvuLTBbrdWUcOuVs1pi4zCt70b4+MRhkcsGYZrbsNAz2zlzgcgwyv+OpBdZaU2Ad9aYuKFdVxAqOSCP/AIMpPMeVI3R9eTH5VMF8U4X6naQ1RWNwBuTD1Bri3BbngfWrwXqd1tPJIjRGbbht0fYPpBri+HYbqw9DWr62lD1byv4RoY80VsYU7j5TXB+H2m3UfCKnyjxmVorQPwa390+jfua5HgSnYuPgat5IldGUlLVu3R/uf4qaa3R547LITyzSBPjGsVbyRI0ZmelHG/oeFNwGL1zNbsd4kRcvfhB0/iYV4wxr1LpD7NMfiLpe5esOYhQDcVUUbKgymB/ZrOYr2V49NrSv/wCXcQn4MQazckdEVSMeBXRFqwxPRnFW/wDMw19Y77VyPjEVEVYMc6iyTtaMagwRz2+dbD2eWJu3XPJAs+LtJ/8AZWSVa3/s+sRh3b712PRFH6s1WilZSb/aaeiiiK2MDmKfatliFAkkgADmTTFFabgvCzatm64OdtFEe6O89xP5VSc9UTGNsqbtg4a7bOYMwIJEbRuAZ184q3fppI0EVRcSZjdJO3KqzFKR2htz/eufJG1sbQdOjQYjpEWBqKeJTVCLs08XayUkaNMuDiZ7t52G8RPn41wfIRBVYysvuj3W95fI8xzqB11D3CRuR4jetE0UokJbQnMFGpRxKwQyLlVo3kDTXyrm2AtxGQAZQsCRCq/WKPINrTRdnn/fOl6yrEUKmHRWzAQZuHc73WDPp4kA1GawC4uGcynTXTWVPyPyrozt3/IVEOE1nM28xnbKTM+7MR4RUkDDh7RLfW5SWuTquhe4t1vnb/OuwwJkMt0kSG0JII643uR2glfL4VxODWZg6yTDuN99AY9K6JZjYtpyLkj50sDfo98LAumcsSZ3FtlnWftFT6U8XL4YdpSJ7h7vWT3fcMeldOsNOa9rU2KFOOuC2p3uQJA2LdmduVd8JjDA0gkCR3GNvlHpUS9iRIISd51CnWNp351Iw6yAduZGh79J9amyKLK1izHzrnh+ktsge8JiJXvFk8j/AK6fA+szBYNmGik+hp72VBhlEz9pfLvHgvwHdUWBtrjFtkLBuyoUsSCIDAFZkeNSjiwJkgZQC0kdkGYJ7hofgajnA28rLkWGEMAIBAmAY86W9gVfPmB+sTI+p1UZo8j221/aoBIe/pM6CdjG0jka6JfI0n++VQhhAqMqzDMzd+twyY8JNcl4Y4stbUvJzQwBlS5LAiO4nvqOCS2+kUn0qqtuF4mZBcjMTGRtjddo1B2Vgv4BUe3gcaCMyT7maQo5WQ0Ex/rH1HhTgcl99MpTj4qhs4fGGJsrPZntoNYtZvtnvu/0j1l2OF4lh2rYU6fbzcgTqByMj0pwTyWq44EU4Y8VCs8Ev8yo9Sf2ro3Cimtx4B07NsuZ/lUzHjsKq6HJOGKBo68VnOK9JMJhTF18QSfuWVg+RJj51YdDON4TiJui0L4NopIuFBmDzDDJOkqRVHJIskyxOIppxoFW7cMw6e9A/muH9TUe7jsBb958OPNkP71XdfCdWVh4mBz/AEpt0peHbtLc/mtC5+amph6ccPTa6n4EJ/IVDxXtUwajTrG8kgH4mm/4J1/JAv8AQbDXf/BKD3qnVT8IrphegrW0CWV6tQScrMGEkydfe+ZquxXtzw6+5ZuE/wARC/kDVaPbfeuz1GFBAMEnrGjzgQPWiyyXQcE+zW2uhl0+86L5Zm/QVKHQj/V/7P8A7V53i/azj4MdRb30LWy3kFLST6VwTp/j31GJH4LVxgPCRZip8s37I8cTV8JxaWrge4heNgCBB74O/lWpw/SbDH7T2/NWj5SorFUl24qqWdgqjdmIVR5k10zxKXLMYza4PQVvWru120/qs/8AaQflXK/0eRhqgPkf3H6155gOJYe+Stq9buMJJVGDPA3IQwzD+UGp63riCbVwAHY5nAPwMfKsVjf8ZF9vqKvpBwyLj/Q7guhPfRVLNb0k6iQ48tqy7cUujdo/CP2rWnpZicAwY2bdy3l2RogMQcwA2OnMVX4/ppgcaSThLyXOb2Qra/xKNG89D41jKNOjVO0Z5uMXR9s/Bf2oTjdz7/yX9qbxpRatG4FYAEAZ1yEz/CTPKqI8TnKUWQdyB2QdTBnY6UtoVZpBx273j+kU8dILn8Pw/wB6quHv1qkxBBgg6V3ODb+9anYrqWA6RPzVfn+9PHSM80+Df7VUtaYcq5FjVtxRejpCvNW+INPHHrfPMPQfoaz00lTsRRpl4zbJ96PNT+1dRxG2dA6/GPzrLCnq0bU2FGyt5D9tJ8GWtlwCzZVM2a0bkErmZSB3c68cD0vXkbE1ZyTVEJHsOG6SuDLXgPAhIHl3VP8A+L7Q9+/bHqv714U15juTTC5rJtfC6R7fe6e4QMqjELqdTl0UQTM5TOoAjxqpv+1TDK1wl7nVogZTlGa4+uYbdgABd95O0QfJ+rP/AO0ow/eaqWPoE4snYmIkdowRuDpFMOIPM/Fm/U14d/it0ADrbhAAAHWOAAAAAADtAqNex7HciP4pY/8AcataK0z3G9xW0sZrlscu0yefPyqNd6V4VN8RZHk6fpXhY4pZQnMwiNhlzE/hExHKoV7iiFyUBCzpmEAbfL0psKPfG6cYSCeulQMxMNlAHMsRA7vGazg9sWCNzIjhdYDXUcJr3ssx5kRXlHSfGOMLZUn/ADi91oOhCO1pB5DK5/FWVtWyzADckAVDlQ1Ppa/xi5cBAulSADACxDCVYFdGUjUMDBrPcXOIgkPnHODB+HP41nei+Ia1hLf1guKrRbYBl+quZ81vtawtxGIkfaNTX49rXXBpoxkuSgxzFic0zzneoNh3tz1bumaM2VisxMAx51Z8ZxQeWiDPLuPKs5d4tDgbHeSPhEiDWGQ1gWai45GrHMYBYmCfMmKm8PwEuA921J2UOrFjrpI0Hluarbl1rkZ2Zu7MSwGnIHamNliD/fwrK0WdmytYdQwGURl10J7XcJrlxjAZ7f1aqHBnVEOYaAgFhoah8A4qXi3cPa2tsYUvOykfe7jz899Na4aftGPLU1rzLiKK9dnnDSCQ4MzzWCPQAQPCouK4eGGvxFej8Z6J274BBKXBHajMGX7rLp6EVFw3QO2o7V243kqqJ79ZNPDIjyRPPcFNrssdOUCT+1ei9B+PYa1h3W6yhjdLDNAJXq7YnfvB+Fc8J0LCXgz9XetayrqQRoYMagmY51oreBtqIW3bA7gigflVo4WQ8iR0Feae1DijG8LIJCIqmORZhJPnBA9K9LFYv2idF2uqMTbEgAJdgTlI91j4EaT3g1tmvUpi7PMcGW6wFGKsCGDCQVgzmBGoI8K9jXjrKim5lLvbDsV9wuDlZ1Hc0BvxV5JgUu27y9WuZ5hVyi4LmbTJkOjgzEVu8biWdgGKsyoFYp7mcks+XvUElQeeWedcmOWptJWd+NdJurtG6wzsxK21aYMRmZo3UEgRzM8hrl8L7R8Wjb2mT/pmzaCR3DIqsvmpBqR00wrdTh3A7PVsD/Mt64G/MH1FZTBsouKX93MJ0zad8c/LnScm2TFJI9jTHWcdhVJDG1cnssxz27lv3rZcRmIlWDc1YSNxWY4xwe3ZtEWixjM/JjylSVA0gb+POu+AxR+jkC4jjroDoMqtFpcxiBtmQbDYU7DMLq3UzDMqs7aqCFto7sDO05fzrS1Jc9lKaZTYPH3bSghiFYyVIUkHug+XKrnhXE7t1wiqrlu8FY7yWnQaVm8TcW4CEdWI1gHUeI/2rd+zx5wzzbCsLmVmE/WAKCJkmIk6DTWY1rOEdpUWlLWNk2/whwpIUPA2RiCe+Mw1+IrMrxC0zZXt3Q+cqAqg/ahRGac0EaRXoM1B4hwW1eIZ1hwQQ66NptJ5+tbywf1Mo5fpkhbszBZkPdcVkI+IqY3CMu/zkfmK111Q2jAMO5gCPgaUgc9qj/H/ACT5fwYnE4IBZZlUDmSB+dVWIAn6u7aJgmGIA/qB0q46UcIu25ZGL2juGAcp4NIOncfjrrWJfiDLbbs2+2VEgHNlmds0DXLyrnknF0zZNPovLVpmESub/TuBo/en2cFeBOaTOwygR51A4ZxRbSgohJIg9rXv2iMv971ZW+mCzDIw9Z/Kq7MmkOOFbvFMfBMPGpVnjtsyQ5MnSSABoBHbidR865YjHAgsisYJmM0SNTJGnrtS38IpfSKyN/F86VR3k/E1XN0hzlRbLSeQzNMnQAEnXwrhjOPXFuNbYGVYqVdIYFSRDDkdNqmwWV1ZJyk/E1V4jhUvLFiDOhJ+VcRxyTraB8mI/I1Z8M+vL9WINu2zkMyZiqjMxCk6gQZiT4VAKXEcMyGNQpIg7ZZ5N+9PQRoViPGZ8RU3B37lyGe2erZiswSsaBtRzFWHSXgL4QL1imCSEaR2tpWN5EgzzHlVqYs7Jw36dgAlsDr8IXOQDtPh3IfOo+0VfPmjk4NYu5hHttInQiGGkGdPIzWjwuHv2lt4hM9sMZt3UJEMO5wdDvp4Huq4/wCLL51coW/6i2rFu8fHrlt558ZmoZKEw926ti3bugK4glAuXqkUEW0YcnOZ2I5ZlnWRTgxPLzrlhXLnsW3ck/ZLN6kwdasbXCMW/u2Ag+9dugD+mM3yrSO3oo69kHFXQqyd+Q7z61R4jAhl7Sj0ra2+g7sZvXlnnkUt6AtED0qzwvQ3Dpvnf+ZoHwUCr+Ocuyu8UeW2L5Vobbbnp8TWgwvCrtwdi27DwUx8dq9CwvB7NrVLSA/eygt/W0n51LLTV1g+so8vwwmH6GX297Ig/ibX4JNbXDWmCKHYMwADMBGY98V2pK2jBR6M5TbFoooq5UKKKKkDa6W7hUypIMRp3HcHvHgaZRUPkEPFcKVyT7mbRuqt2LRYcwWt2wxHhNRV6L2h3/IVbUVTxx+F95fSvu9H7L2GsuGyE5lOhZHICllmJBAAIkTAMgjXC4/2ZBHnriUnZLF5nju7Si3P4/jXpVKDVZYYsssjRgDwtwqpbtlUQZUXcgSWJYwMzEkknx2AAAw9jFMj3ECEtc+rK65s0lSIGpJJIivdyaijhdnreu6q31u/WZFzz35u/wAd6yeB+mWWX8Hj/Q7CrdxtlCmabksJ7PVhSXmNdhvNey4fDLbUKihVGwUQNaS1hEViyois3vMqKrN5sBJrtWuPHoUnLYSiligitTMBRRFLFCSFiiU6y5euKMOqBiuSIyjtZ21LqdOzGsxrscRx2/g8VhL93CCLloo9wEG2erLgF1SYOpXb9ROu6W8Pe/gb9u2JdkBUDdijq+UeJCkDxivGjw69btszK9tW7BzBk6ztBsgBjNBUN3DKOcVzZpU6o2xq+T0HoGuExNkhkBxCxnkZOwOwpt5I7MATOuYkmZFT8f7PrTmbblRPusM0DnDb/Gay3suVUxDXLly3bXqzbUO6q1x3ZSAqkyYynXvIHOvVYqccYzjyiJNxfDMafZyonJfO/wBu2PzVv0qHifZ7dIIDWmBEbsp+a/rW+FYf2l9JL2HNm3Yc28ys7MujGGChZ5DQnTvFJ44RVhSk3RX9IOjX0exhBYtul/NNx7ee79YBbAMiftagD7xiq3i/AWv4ZcbbbrHID4tZUsrt2zdhfdUg6rGkTttC4106xGItWULFGtas6Eq1y4D2XOWMsADbnJ7o7dHun13CottUttbDM75gS9wse12p00AGx8d4rG4N16NFskV/DcEty5bUbvcRNzu7Ba9X4l0SwuILRbXrBIzJcZWDHQByCx5R2gTE1zxfRzDJZuXsNYRbosvcssuaQ4tlrbKJgNsR4149w3i93DszWXKM6MjERJV99+fOdwdan/lw/ZH+/RfDjN7B/SLS3QC9hFHUXMyK5uWyYK6KwTrFnlmqrwvH3GGvWX+sW5lK5iSbNxWBNxJmCVzKdpnwqrt3SsxzBB22IgjWuqYuLZTKvaYEtHb0GizOizrAG/kKx2ZpSNd7LjnvXrDjNZuWSzofdzI6ZW8D2iJGuvhXpGH4JYt+5Ztg95XMfi0mvGOD9Jb+G0sMqSZYhFJeDorkgkqO4QPXWvbOHY3rbNu7EdZbR47sygkfOurC01RjkXNkidI+XKkigmia6TLgWKIps0TQgWkoooAopKWhATRNFJQC0lFFAAooomhIs0TSTRNALNE0k0TQCzRNFFALNE02igHZqJptFAOzUTTaKAdNeQ+0x3/xF88wEtdXPJMgOnhmz+s167NR8Vw61dKm5at3Cvul0Vius6Eis8kN1RaEtWeFY/htywwW6pUsiXBMao65lP8AexBG4r3PhDP9Gs9bPWdTbzzvmyCZ8e/xrtfwyOQXRHK6qXRWKn+EkaV0JquPFo2TOews1U9IujFnGqou5gUJKshAYBozKZBBBgfDzq1orVpPhlE6PPeJeyibw+j3VWyQobrCzOpAAYiBDTBPLUxtFSeIeyu214Gzd6u0QoZGBd9AAxVpgzE6xBPdpW5miaz8MC+8hbfZgDQAADwA0A+AFU3EOh+Euo6myiG5qXtqFcMDIIPLXcbGriia0cU+yibRneHdAsNaw9yywNzrSCztlFwZdVyEDsgHXxkzNUuO9k9ssvU3mRYh+sUXGJk9pSMoGnKOW9byaKo8UX6LKcjJ8Y9nFi86MjGzlRUYKitnCDKGOoh4Gp1neO/UYewqIqIIVFVVHcqgKPkBT5oqyil0Q22KTSUUtWKiUUGihIUUUUAUUUUAUURRQBRQKJoD/9k="/>
          <p:cNvSpPr>
            <a:spLocks noChangeAspect="1" noChangeArrowheads="1"/>
          </p:cNvSpPr>
          <p:nvPr/>
        </p:nvSpPr>
        <p:spPr bwMode="auto">
          <a:xfrm>
            <a:off x="155575" y="-731838"/>
            <a:ext cx="3009900" cy="1524001"/>
          </a:xfrm>
          <a:prstGeom prst="rect">
            <a:avLst/>
          </a:prstGeom>
          <a:noFill/>
        </p:spPr>
        <p:txBody>
          <a:bodyPr/>
          <a:lstStyle/>
          <a:p>
            <a:pPr algn="l" fontAlgn="auto">
              <a:spcBef>
                <a:spcPts val="0"/>
              </a:spcBef>
              <a:spcAft>
                <a:spcPts val="0"/>
              </a:spcAft>
              <a:defRPr/>
            </a:pPr>
            <a:endParaRPr lang="pt-BR">
              <a:solidFill>
                <a:prstClr val="black"/>
              </a:solidFill>
              <a:latin typeface="Calibri"/>
              <a:cs typeface="+mn-cs"/>
            </a:endParaRPr>
          </a:p>
        </p:txBody>
      </p:sp>
      <p:pic>
        <p:nvPicPr>
          <p:cNvPr id="345094" name="Picture 14" descr="http://farge.wikispaces.com/file/view/nucleus.jpg/32554343/nucleu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114800" y="3155950"/>
            <a:ext cx="5029200" cy="3352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5095" name="Picture 4" descr="Anatomy of the Animal Cell">
            <a:hlinkClick r:id="rId3"/>
          </p:cNvPr>
          <p:cNvPicPr>
            <a:picLocks noGrp="1" noChangeAspect="1" noChangeArrowheads="1"/>
          </p:cNvPicPr>
          <p:nvPr>
            <p:ph idx="4294967295"/>
          </p:nvPr>
        </p:nvPicPr>
        <p:blipFill>
          <a:blip r:embed="rId4" cstate="print"/>
          <a:srcRect/>
          <a:stretch>
            <a:fillRect/>
          </a:stretch>
        </p:blipFill>
        <p:spPr>
          <a:xfrm>
            <a:off x="228600" y="2774950"/>
            <a:ext cx="5384800" cy="4038600"/>
          </a:xfrm>
          <a:ln w="28575">
            <a:solidFill>
              <a:srgbClr val="0000FF"/>
            </a:solidFill>
          </a:ln>
        </p:spPr>
      </p:pic>
      <p:sp>
        <p:nvSpPr>
          <p:cNvPr id="16" name="Rectangle 15"/>
          <p:cNvSpPr/>
          <p:nvPr/>
        </p:nvSpPr>
        <p:spPr>
          <a:xfrm>
            <a:off x="4648200" y="3765550"/>
            <a:ext cx="685800" cy="3048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pt-BR">
              <a:solidFill>
                <a:srgbClr val="FFFFFF"/>
              </a:solidFill>
            </a:endParaRPr>
          </a:p>
        </p:txBody>
      </p:sp>
      <p:sp>
        <p:nvSpPr>
          <p:cNvPr id="19" name="Rectangle 12"/>
          <p:cNvSpPr>
            <a:spLocks noChangeArrowheads="1"/>
          </p:cNvSpPr>
          <p:nvPr/>
        </p:nvSpPr>
        <p:spPr bwMode="auto">
          <a:xfrm>
            <a:off x="228600" y="869950"/>
            <a:ext cx="86106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pt-BR" sz="2400" b="1" dirty="0">
                <a:solidFill>
                  <a:srgbClr val="FFFFFF"/>
                </a:solidFill>
                <a:latin typeface="Arial" pitchFamily="34" charset="0"/>
                <a:cs typeface="+mn-cs"/>
              </a:rPr>
              <a:t>NÚCLEO</a:t>
            </a:r>
            <a:endParaRPr lang="en-US" sz="2400" b="1" dirty="0">
              <a:solidFill>
                <a:srgbClr val="FFFFFF"/>
              </a:solidFill>
              <a:latin typeface="Arial" pitchFamily="34" charset="0"/>
              <a:cs typeface="+mn-cs"/>
            </a:endParaRPr>
          </a:p>
        </p:txBody>
      </p:sp>
      <p:sp>
        <p:nvSpPr>
          <p:cNvPr id="11" name="Rectangle 12"/>
          <p:cNvSpPr>
            <a:spLocks noChangeArrowheads="1"/>
          </p:cNvSpPr>
          <p:nvPr/>
        </p:nvSpPr>
        <p:spPr bwMode="auto">
          <a:xfrm>
            <a:off x="244142" y="1212250"/>
            <a:ext cx="8610600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pt-BR" sz="2400" b="1" dirty="0">
                <a:solidFill>
                  <a:srgbClr val="FFFFFF"/>
                </a:solidFill>
                <a:latin typeface="Arial" pitchFamily="34" charset="0"/>
                <a:cs typeface="+mn-cs"/>
              </a:rPr>
              <a:t>Esta é a maior parte única da célula e contém os cromossomos e nucleotídeos. Encerrados dentro de uma parede de dupla membrana, o núcleo é o centro de comando e controle da célula.</a:t>
            </a:r>
            <a:endParaRPr lang="en-US" sz="2400" b="1" dirty="0">
              <a:solidFill>
                <a:srgbClr val="FFFFFF"/>
              </a:solidFill>
              <a:latin typeface="Arial" pitchFamily="34" charset="0"/>
              <a:cs typeface="+mn-cs"/>
            </a:endParaRPr>
          </a:p>
        </p:txBody>
      </p:sp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179388" y="-26988"/>
            <a:ext cx="8785225" cy="1143001"/>
          </a:xfrm>
        </p:spPr>
        <p:txBody>
          <a:bodyPr rtlCol="0">
            <a:normAutofit/>
          </a:bodyPr>
          <a:lstStyle/>
          <a:p>
            <a:pPr>
              <a:defRPr/>
            </a:pPr>
            <a:r>
              <a:rPr lang="pt-BR" sz="48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  <a:t>O MENOR É MAIS </a:t>
            </a:r>
            <a:r>
              <a:rPr lang="pt-BR" sz="48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  <a:t>SIMPLES?</a:t>
            </a:r>
            <a:endParaRPr lang="pt-BR" sz="48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50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450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50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3450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9" grpId="0"/>
      <p:bldP spid="11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42" name="AutoShape 2" descr="data:image/jpeg;base64,/9j/4AAQSkZJRgABAQAAAQABAAD/2wCEAAkGBhQSEBUUEhQVFRQVFBQVFRcUFBQUFRQUFBQVFBUUFhUXHCYeFxkmHBUUHy8gJCcpLCwsFR4xNTAqNSYsLCkBCQoKDgwOFw8PGikkHBwpKSksKSwpKSkpKSwsLCwpKSkpKSwpLCwsKSwpKSksLCkpLCkpKSksLCksKSwsKSkpKf/AABEIAKABPAMBIgACEQEDEQH/xAAcAAABBQEBAQAAAAAAAAAAAAAAAQIEBQYDBwj/xABEEAACAQIEAgcECAQEBAcAAAABAhEAAwQSITEFQQYTIlFhcYEHMpGhFCNCUoKxwdFicpLwFTNj4RZDU6JEc5OywuLx/8QAGgEBAAMBAQEAAAAAAAAAAAAAAAECAwQFBv/EACYRAAICAgIDAAEEAwAAAAAAAAABAhEDEiExE0FRYQQiQlIUMjP/2gAMAwEAAhEDEQA/ALwUUUV7J5wUURRQBRRRQC0UUUAUUUUAopIoooApaKKASiloioAlFFLQCUUtJUgKWkpagBRRRUgSlNFFQSFJSzSUIFooFFAFFFFAFFApaASlopRQCRUROLWGYqt60WBII6xJBG4iahdLON/RcMzD/MbsW/5iNW9Br8O+vJcEFa4ouTlJ7WsQDzkg+e1VlKjWENlZ7kF58qSK8w6MWj9PtorMFFwmA8gqilyCV7Le75V6hUxlaKTjqMpKKWpICiiigClFIKWgCiiigCiiigCloFJQC0UUUAURRRQBNFFFAEUUUTQBRRRQBRFBpKAWiiigAUGiigCiiigCiiloAmiiigClFJWZ6eccNqyLNv8Azb+mm4tkwfVj2R61DaStkpW6RiOmPHvpWIJU/Vp2bfiJ1b1PyAqmtitLY4AoUhUS4RKs7u6guNGW0E+yDpmO5BqqxuB6ttAQDyOpUjcSN9wQeYNcMf1EckmkdzxuKNN7OcPOIuP9y1Hq7AfkGrf1k/Z1h4s3X+9cVfRFn83rWCu2HRxzf7htJRRVigtFJS0AoopKBQC0UqrOgEnwEmuv0K59x/6WFRaJo40V2ODcCSjx/Ka5ERvI89KWhQgoiiaKkgWikooBaKKSgFoooFAFFFFAFFFAoApKWkmgFoomigCiiigCiiigClFJS0ACnU0UtAc8TiVtozuYVAWY+AryRuLtiMd17/eZwPui2jMijyyj1mtJ7SeO+7hkPc92Piif/I/hrFcLP1y+OZf6lZf1rnzu4tHThjXJvEtZUVfuqB8BqfzNU/SCx2Z8vkdPkxqZibvVKXUFkInKNcrMNCO5SYkcuW9VlzDOthusme4mdYMzqdZrxP08KkpX7O/I7VG36GWMuCtfxF3+LsB8lFXdRuHYbq7NpPuW0X1CifnNSK+iXR5D5YyiligCpAUCiKBUAK43eJWrdy2t0v8AWGAtsKzkDVj2iAqgSSxMAAnlVnwvhL33yroo95jso/U+FaxOhmEks2HtuxXIzOM5K8xr3843rDLmUePZrjx3yYe17beHWQVtWMRAnUJaGaOcm5Jnxqwt+17CXLotvbupNzqyzC2UQ7guQ8hfGOR7q16dHsKgAXD2VA1AFpBB2mIqHiujWFuCLmGsNOhPVID/AFAA1xL6dBZMwHpVda4hau6D3iCcjKVeA2Uko2sSInxHeKlWrCogRR2VUKASW7IEAEtJOnfVUMCbbrkYLaRcq2xbkhCsFesmYkIwA2ymZkZbohnW7h7Z3Rf6RXBuGWT9gekj8qdiBO361V4ixelil2NyAwBAkKQNpjMrDyuNzArVNmdInXeCWjtI5b1xbo8vJyPQGo2bEDZkInmOWZu6NcrL/wCmfvad8HiLsHrQAdPd1Gqief3g3pHjVtpL2RSOb9HW+y4PmCKiXeEXV+zPkQan3uLOhIFpn0kFTucrGI5GVUb/APMB5Gk/4iWdUuDXcqIgsADvt2kPk/gYt5JEOCKdkI0II89KSKvsPxC3eBjWIkMpBGZQw0Pn8QRyNcrvD7bbaeX7VdZCjgU0UVOu8LYbEH5Goj2yu4I860UkytDKSnUsVIGUtOiiKgUNop0UtLFDKKfFEVNihlFOiiKWRQgFLFFKDSxQgFReL8TXDWHvPByjsg/bc+4nx1PgDU22pYgASSYAG5J5V5n7SOPdbf6hDNuwSpI2e7s7eIHujyPfVWy8Y2zJ4zEtcdncyzEsxPMkyabZcqwYbggjzGoplOArJ8nT0b3CMHtDmsRH8MaD+krXK9hixt2iZz3EUd+Uui6+ME/Cq3gGO7OWCY0IXVsokhlHMiSCO4juq64OxuY60CIyhrhB3AVGyZhyJLTH8teVjwtZq9WdE5rSzcuNabFLNE17h5gwLRFJNFQBYqfwjhDYh4Gij3m7h3DvNQsPZLsqruxCjzJivSOHYBbNsIuw3PMnmT41hmyaLjs0hHYdgsEtpAiCAPn4nvNdXamYi8AN6o+KdI1tBS0w11LWkaG4SATJGkjz1riSb5Onotbj1wa5WeHS62XVIcFsTcwokLAuW1LEntaKQpjn4VFPTSyUDywBsvf1Qz1dtsjaCe1PKtFEpZbY3iBQk/WMc6qqqqlYYaFpiBo0kkdwnQHnexMwZgEfA91Vdzj1tmyhyGzpakBh2ridaqyQQQV110HnUX/HrJRctxYyownMOy79Wp7QnVgRrrNaKJVstrl0jnVP0jxdxMObtsnNYZb2UEgXUtmbtto3BTN6gGuw4mjGFdSe3oCCewcr6eB0NcBikJgxtBG0gggiOdXogkYvj6W2XsPcR7D37ZQibgtKtx7ag/b6ts411gjlWYsdMsRky5Wdy7ornD9k3LhW7gRNtoK3bRiYBBZTqAZ5YTgmLtpbVcVacYYq+GVrMZXTQI7L2mQ22dCJ+0O6nYHo9eW0bTXLfasNazJnGR7V7r8HcUEf8tmdd/dC1FMcF3hOmmHdGuNctpbVlWZu5wzzkDWzaBHuuJBZZRhOlW9ni1l2KrdtlgpYqHWcoAYtE+7DAztBnasXdw+LysyKlq91txreV0dUXErnuZS2wTEIl1dJHWGNjVfguGvN2MPdUG23Um8Fa4GtA3bas6fZcnE2SBAK3bfhTkcHpltlIDKVIfYqVIYanQj3ufzp+WvKrrIo6nqT2B1ttrtq4jYW23V2mvuLTBbrdWUcOuVs1pi4zCt70b4+MRhkcsGYZrbsNAz2zlzgcgwyv+OpBdZaU2Ad9aYuKFdVxAqOSCP/AIMpPMeVI3R9eTH5VMF8U4X6naQ1RWNwBuTD1Bri3BbngfWrwXqd1tPJIjRGbbht0fYPpBri+HYbqw9DWr62lD1byv4RoY80VsYU7j5TXB+H2m3UfCKnyjxmVorQPwa390+jfua5HgSnYuPgat5IldGUlLVu3R/uf4qaa3R547LITyzSBPjGsVbyRI0ZmelHG/oeFNwGL1zNbsd4kRcvfhB0/iYV4wxr1LpD7NMfiLpe5esOYhQDcVUUbKgymB/ZrOYr2V49NrSv/wCXcQn4MQazckdEVSMeBXRFqwxPRnFW/wDMw19Y77VyPjEVEVYMc6iyTtaMagwRz2+dbD2eWJu3XPJAs+LtJ/8AZWSVa3/s+sRh3b712PRFH6s1WilZSb/aaeiiiK2MDmKfatliFAkkgADmTTFFabgvCzatm64OdtFEe6O89xP5VSc9UTGNsqbtg4a7bOYMwIJEbRuAZ184q3fppI0EVRcSZjdJO3KqzFKR2htz/eufJG1sbQdOjQYjpEWBqKeJTVCLs08XayUkaNMuDiZ7t52G8RPn41wfIRBVYysvuj3W95fI8xzqB11D3CRuR4jetE0UokJbQnMFGpRxKwQyLlVo3kDTXyrm2AtxGQAZQsCRCq/WKPINrTRdnn/fOl6yrEUKmHRWzAQZuHc73WDPp4kA1GawC4uGcynTXTWVPyPyrozt3/IVEOE1nM28xnbKTM+7MR4RUkDDh7RLfW5SWuTquhe4t1vnb/OuwwJkMt0kSG0JII643uR2glfL4VxODWZg6yTDuN99AY9K6JZjYtpyLkj50sDfo98LAumcsSZ3FtlnWftFT6U8XL4YdpSJ7h7vWT3fcMeldOsNOa9rU2KFOOuC2p3uQJA2LdmduVd8JjDA0gkCR3GNvlHpUS9iRIISd51CnWNp351Iw6yAduZGh79J9amyKLK1izHzrnh+ktsge8JiJXvFk8j/AK6fA+szBYNmGik+hp72VBhlEz9pfLvHgvwHdUWBtrjFtkLBuyoUsSCIDAFZkeNSjiwJkgZQC0kdkGYJ7hofgajnA28rLkWGEMAIBAmAY86W9gVfPmB+sTI+p1UZo8j221/aoBIe/pM6CdjG0jka6JfI0n++VQhhAqMqzDMzd+twyY8JNcl4Y4stbUvJzQwBlS5LAiO4nvqOCS2+kUn0qqtuF4mZBcjMTGRtjddo1B2Vgv4BUe3gcaCMyT7maQo5WQ0Ex/rH1HhTgcl99MpTj4qhs4fGGJsrPZntoNYtZvtnvu/0j1l2OF4lh2rYU6fbzcgTqByMj0pwTyWq44EU4Y8VCs8Ev8yo9Sf2ro3Cimtx4B07NsuZ/lUzHjsKq6HJOGKBo68VnOK9JMJhTF18QSfuWVg+RJj51YdDON4TiJui0L4NopIuFBmDzDDJOkqRVHJIskyxOIppxoFW7cMw6e9A/muH9TUe7jsBb958OPNkP71XdfCdWVh4mBz/AEpt0peHbtLc/mtC5+amph6ccPTa6n4EJ/IVDxXtUwajTrG8kgH4mm/4J1/JAv8AQbDXf/BKD3qnVT8IrphegrW0CWV6tQScrMGEkydfe+ZquxXtzw6+5ZuE/wARC/kDVaPbfeuz1GFBAMEnrGjzgQPWiyyXQcE+zW2uhl0+86L5Zm/QVKHQj/V/7P8A7V53i/azj4MdRb30LWy3kFLST6VwTp/j31GJH4LVxgPCRZip8s37I8cTV8JxaWrge4heNgCBB74O/lWpw/SbDH7T2/NWj5SorFUl24qqWdgqjdmIVR5k10zxKXLMYza4PQVvWru120/qs/8AaQflXK/0eRhqgPkf3H6155gOJYe+Stq9buMJJVGDPA3IQwzD+UGp63riCbVwAHY5nAPwMfKsVjf8ZF9vqKvpBwyLj/Q7guhPfRVLNb0k6iQ48tqy7cUujdo/CP2rWnpZicAwY2bdy3l2RogMQcwA2OnMVX4/ppgcaSThLyXOb2Qra/xKNG89D41jKNOjVO0Z5uMXR9s/Bf2oTjdz7/yX9qbxpRatG4FYAEAZ1yEz/CTPKqI8TnKUWQdyB2QdTBnY6UtoVZpBx273j+kU8dILn8Pw/wB6quHv1qkxBBgg6V3ODb+9anYrqWA6RPzVfn+9PHSM80+Df7VUtaYcq5FjVtxRejpCvNW+INPHHrfPMPQfoaz00lTsRRpl4zbJ96PNT+1dRxG2dA6/GPzrLCnq0bU2FGyt5D9tJ8GWtlwCzZVM2a0bkErmZSB3c68cD0vXkbE1ZyTVEJHsOG6SuDLXgPAhIHl3VP8A+L7Q9+/bHqv714U15juTTC5rJtfC6R7fe6e4QMqjELqdTl0UQTM5TOoAjxqpv+1TDK1wl7nVogZTlGa4+uYbdgABd95O0QfJ+rP/AO0ow/eaqWPoE4snYmIkdowRuDpFMOIPM/Fm/U14d/it0ADrbhAAAHWOAAAAAADtAqNex7HciP4pY/8AcataK0z3G9xW0sZrlscu0yefPyqNd6V4VN8RZHk6fpXhY4pZQnMwiNhlzE/hExHKoV7iiFyUBCzpmEAbfL0psKPfG6cYSCeulQMxMNlAHMsRA7vGazg9sWCNzIjhdYDXUcJr3ssx5kRXlHSfGOMLZUn/ADi91oOhCO1pB5DK5/FWVtWyzADckAVDlQ1Ppa/xi5cBAulSADACxDCVYFdGUjUMDBrPcXOIgkPnHODB+HP41nei+Ia1hLf1guKrRbYBl+quZ81vtawtxGIkfaNTX49rXXBpoxkuSgxzFic0zzneoNh3tz1bumaM2VisxMAx51Z8ZxQeWiDPLuPKs5d4tDgbHeSPhEiDWGQ1gWai45GrHMYBYmCfMmKm8PwEuA921J2UOrFjrpI0Hluarbl1rkZ2Zu7MSwGnIHamNliD/fwrK0WdmytYdQwGURl10J7XcJrlxjAZ7f1aqHBnVEOYaAgFhoah8A4qXi3cPa2tsYUvOykfe7jz899Na4aftGPLU1rzLiKK9dnnDSCQ4MzzWCPQAQPCouK4eGGvxFej8Z6J274BBKXBHajMGX7rLp6EVFw3QO2o7V243kqqJ79ZNPDIjyRPPcFNrssdOUCT+1ei9B+PYa1h3W6yhjdLDNAJXq7YnfvB+Fc8J0LCXgz9XetayrqQRoYMagmY51oreBtqIW3bA7gigflVo4WQ8iR0Feae1DijG8LIJCIqmORZhJPnBA9K9LFYv2idF2uqMTbEgAJdgTlI91j4EaT3g1tmvUpi7PMcGW6wFGKsCGDCQVgzmBGoI8K9jXjrKim5lLvbDsV9wuDlZ1Hc0BvxV5JgUu27y9WuZ5hVyi4LmbTJkOjgzEVu8biWdgGKsyoFYp7mcks+XvUElQeeWedcmOWptJWd+NdJurtG6wzsxK21aYMRmZo3UEgRzM8hrl8L7R8Wjb2mT/pmzaCR3DIqsvmpBqR00wrdTh3A7PVsD/Mt64G/MH1FZTBsouKX93MJ0zad8c/LnScm2TFJI9jTHWcdhVJDG1cnssxz27lv3rZcRmIlWDc1YSNxWY4xwe3ZtEWixjM/JjylSVA0gb+POu+AxR+jkC4jjroDoMqtFpcxiBtmQbDYU7DMLq3UzDMqs7aqCFto7sDO05fzrS1Jc9lKaZTYPH3bSghiFYyVIUkHug+XKrnhXE7t1wiqrlu8FY7yWnQaVm8TcW4CEdWI1gHUeI/2rd+zx5wzzbCsLmVmE/WAKCJkmIk6DTWY1rOEdpUWlLWNk2/whwpIUPA2RiCe+Mw1+IrMrxC0zZXt3Q+cqAqg/ahRGac0EaRXoM1B4hwW1eIZ1hwQQ66NptJ5+tbywf1Mo5fpkhbszBZkPdcVkI+IqY3CMu/zkfmK111Q2jAMO5gCPgaUgc9qj/H/ACT5fwYnE4IBZZlUDmSB+dVWIAn6u7aJgmGIA/qB0q46UcIu25ZGL2juGAcp4NIOncfjrrWJfiDLbbs2+2VEgHNlmds0DXLyrnknF0zZNPovLVpmESub/TuBo/en2cFeBOaTOwygR51A4ZxRbSgohJIg9rXv2iMv971ZW+mCzDIw9Z/Kq7MmkOOFbvFMfBMPGpVnjtsyQ5MnSSABoBHbidR865YjHAgsisYJmM0SNTJGnrtS38IpfSKyN/F86VR3k/E1XN0hzlRbLSeQzNMnQAEnXwrhjOPXFuNbYGVYqVdIYFSRDDkdNqmwWV1ZJyk/E1V4jhUvLFiDOhJ+VcRxyTraB8mI/I1Z8M+vL9WINu2zkMyZiqjMxCk6gQZiT4VAKXEcMyGNQpIg7ZZ5N+9PQRoViPGZ8RU3B37lyGe2erZiswSsaBtRzFWHSXgL4QL1imCSEaR2tpWN5EgzzHlVqYs7Jw36dgAlsDr8IXOQDtPh3IfOo+0VfPmjk4NYu5hHttInQiGGkGdPIzWjwuHv2lt4hM9sMZt3UJEMO5wdDvp4Huq4/wCLL51coW/6i2rFu8fHrlt558ZmoZKEw926ti3bugK4glAuXqkUEW0YcnOZ2I5ZlnWRTgxPLzrlhXLnsW3ck/ZLN6kwdasbXCMW/u2Ag+9dugD+mM3yrSO3oo69kHFXQqyd+Q7z61R4jAhl7Sj0ra2+g7sZvXlnnkUt6AtED0qzwvQ3Dpvnf+ZoHwUCr+Ocuyu8UeW2L5Vobbbnp8TWgwvCrtwdi27DwUx8dq9CwvB7NrVLSA/eygt/W0n51LLTV1g+so8vwwmH6GX297Ig/ibX4JNbXDWmCKHYMwADMBGY98V2pK2jBR6M5TbFoooq5UKKKKkDa6W7hUypIMRp3HcHvHgaZRUPkEPFcKVyT7mbRuqt2LRYcwWt2wxHhNRV6L2h3/IVbUVTxx+F95fSvu9H7L2GsuGyE5lOhZHICllmJBAAIkTAMgjXC4/2ZBHnriUnZLF5nju7Si3P4/jXpVKDVZYYsssjRgDwtwqpbtlUQZUXcgSWJYwMzEkknx2AAAw9jFMj3ECEtc+rK65s0lSIGpJJIivdyaijhdnreu6q31u/WZFzz35u/wAd6yeB+mWWX8Hj/Q7CrdxtlCmabksJ7PVhSXmNdhvNey4fDLbUKihVGwUQNaS1hEViyois3vMqKrN5sBJrtWuPHoUnLYSiligitTMBRRFLFCSFiiU6y5euKMOqBiuSIyjtZ21LqdOzGsxrscRx2/g8VhL93CCLloo9wEG2erLgF1SYOpXb9ROu6W8Pe/gb9u2JdkBUDdijq+UeJCkDxivGjw69btszK9tW7BzBk6ztBsgBjNBUN3DKOcVzZpU6o2xq+T0HoGuExNkhkBxCxnkZOwOwpt5I7MATOuYkmZFT8f7PrTmbblRPusM0DnDb/Gay3suVUxDXLly3bXqzbUO6q1x3ZSAqkyYynXvIHOvVYqccYzjyiJNxfDMafZyonJfO/wBu2PzVv0qHifZ7dIIDWmBEbsp+a/rW+FYf2l9JL2HNm3Yc28ys7MujGGChZ5DQnTvFJ44RVhSk3RX9IOjX0exhBYtul/NNx7ee79YBbAMiftagD7xiq3i/AWv4ZcbbbrHID4tZUsrt2zdhfdUg6rGkTttC4106xGItWULFGtas6Eq1y4D2XOWMsADbnJ7o7dHun13CottUttbDM75gS9wse12p00AGx8d4rG4N16NFskV/DcEty5bUbvcRNzu7Ba9X4l0SwuILRbXrBIzJcZWDHQByCx5R2gTE1zxfRzDJZuXsNYRbosvcssuaQ4tlrbKJgNsR4149w3i93DszWXKM6MjERJV99+fOdwdan/lw/ZH+/RfDjN7B/SLS3QC9hFHUXMyK5uWyYK6KwTrFnlmqrwvH3GGvWX+sW5lK5iSbNxWBNxJmCVzKdpnwqrt3SsxzBB22IgjWuqYuLZTKvaYEtHb0GizOizrAG/kKx2ZpSNd7LjnvXrDjNZuWSzofdzI6ZW8D2iJGuvhXpGH4JYt+5Ztg95XMfi0mvGOD9Jb+G0sMqSZYhFJeDorkgkqO4QPXWvbOHY3rbNu7EdZbR47sygkfOurC01RjkXNkidI+XKkigmia6TLgWKIps0TQgWkoooAopKWhATRNFJQC0lFFAAooomhIs0TSTRNALNE0k0TQCzRNFFALNE02igHZqJptFAOzUTTaKAdNeQ+0x3/xF88wEtdXPJMgOnhmz+s167NR8Vw61dKm5at3Cvul0Vius6Eis8kN1RaEtWeFY/htywwW6pUsiXBMao65lP8AexBG4r3PhDP9Gs9bPWdTbzzvmyCZ8e/xrtfwyOQXRHK6qXRWKn+EkaV0JquPFo2TOews1U9IujFnGqou5gUJKshAYBozKZBBBgfDzq1orVpPhlE6PPeJeyibw+j3VWyQobrCzOpAAYiBDTBPLUxtFSeIeyu214Gzd6u0QoZGBd9AAxVpgzE6xBPdpW5miaz8MC+8hbfZgDQAADwA0A+AFU3EOh+Euo6myiG5qXtqFcMDIIPLXcbGriia0cU+yibRneHdAsNaw9yywNzrSCztlFwZdVyEDsgHXxkzNUuO9k9ssvU3mRYh+sUXGJk9pSMoGnKOW9byaKo8UX6LKcjJ8Y9nFi86MjGzlRUYKitnCDKGOoh4Gp1neO/UYewqIqIIVFVVHcqgKPkBT5oqyil0Q22KTSUUtWKiUUGihIUUUUAUUUUAUURRQBRQKJoD/9k="/>
          <p:cNvSpPr>
            <a:spLocks noChangeAspect="1" noChangeArrowheads="1"/>
          </p:cNvSpPr>
          <p:nvPr/>
        </p:nvSpPr>
        <p:spPr bwMode="auto">
          <a:xfrm>
            <a:off x="155575" y="-731838"/>
            <a:ext cx="3009900" cy="1524001"/>
          </a:xfrm>
          <a:prstGeom prst="rect">
            <a:avLst/>
          </a:prstGeom>
          <a:noFill/>
        </p:spPr>
        <p:txBody>
          <a:bodyPr/>
          <a:lstStyle/>
          <a:p>
            <a:pPr algn="l" fontAlgn="auto">
              <a:spcBef>
                <a:spcPts val="0"/>
              </a:spcBef>
              <a:spcAft>
                <a:spcPts val="0"/>
              </a:spcAft>
              <a:defRPr/>
            </a:pPr>
            <a:endParaRPr lang="pt-BR">
              <a:solidFill>
                <a:prstClr val="black"/>
              </a:solidFill>
              <a:latin typeface="Calibri"/>
              <a:cs typeface="+mn-cs"/>
            </a:endParaRPr>
          </a:p>
        </p:txBody>
      </p:sp>
      <p:sp>
        <p:nvSpPr>
          <p:cNvPr id="215044" name="AutoShape 4" descr="data:image/jpeg;base64,/9j/4AAQSkZJRgABAQAAAQABAAD/2wCEAAkGBhQSEBUUEhQVFRQVFBQVFRcUFBQUFRQUFBQVFBUUFhUXHCYeFxkmHBUUHy8gJCcpLCwsFR4xNTAqNSYsLCkBCQoKDgwOFw8PGikkHBwpKSksKSwpKSkpKSwsLCwpKSkpKSwpLCwsKSwpKSksLCkpLCkpKSksLCksKSwsKSkpKf/AABEIAKABPAMBIgACEQEDEQH/xAAcAAABBQEBAQAAAAAAAAAAAAAAAQIEBQYDBwj/xABEEAACAQIEAgcECAQEBAcAAAABAhEAAwQSITEFQQYTIlFhcYEHMpGhFCNCUoKxwdFicpLwFTNj4RZDU6JEc5OywuLx/8QAGgEBAAMBAQEAAAAAAAAAAAAAAAECAwQFBv/EACYRAAICAgIDAAEEAwAAAAAAAAABAhEDEiExE0FRYQQiQlIUMjP/2gAMAwEAAhEDEQA/ALwUUUV7J5wUURRQBRRRQC0UUUAUUUUAopIoooApaKKASiloioAlFFLQCUUtJUgKWkpagBRRRUgSlNFFQSFJSzSUIFooFFAFFFFAFFApaASlopRQCRUROLWGYqt60WBII6xJBG4iahdLON/RcMzD/MbsW/5iNW9Br8O+vJcEFa4ouTlJ7WsQDzkg+e1VlKjWENlZ7kF58qSK8w6MWj9PtorMFFwmA8gqilyCV7Le75V6hUxlaKTjqMpKKWpICiiigClFIKWgCiiigCiiigCloFJQC0UUUAURRRQBNFFFAEUUUTQBRRRQBRFBpKAWiiigAUGiigCiiigCiiloAmiiigClFJWZ6eccNqyLNv8Azb+mm4tkwfVj2R61DaStkpW6RiOmPHvpWIJU/Vp2bfiJ1b1PyAqmtitLY4AoUhUS4RKs7u6guNGW0E+yDpmO5BqqxuB6ttAQDyOpUjcSN9wQeYNcMf1EckmkdzxuKNN7OcPOIuP9y1Hq7AfkGrf1k/Z1h4s3X+9cVfRFn83rWCu2HRxzf7htJRRVigtFJS0AoopKBQC0UqrOgEnwEmuv0K59x/6WFRaJo40V2ODcCSjx/Ka5ERvI89KWhQgoiiaKkgWikooBaKKSgFoooFAFFFFAFFFAoApKWkmgFoomigCiiigCiiigClFJS0ACnU0UtAc8TiVtozuYVAWY+AryRuLtiMd17/eZwPui2jMijyyj1mtJ7SeO+7hkPc92Piif/I/hrFcLP1y+OZf6lZf1rnzu4tHThjXJvEtZUVfuqB8BqfzNU/SCx2Z8vkdPkxqZibvVKXUFkInKNcrMNCO5SYkcuW9VlzDOthusme4mdYMzqdZrxP08KkpX7O/I7VG36GWMuCtfxF3+LsB8lFXdRuHYbq7NpPuW0X1CifnNSK+iXR5D5YyiligCpAUCiKBUAK43eJWrdy2t0v8AWGAtsKzkDVj2iAqgSSxMAAnlVnwvhL33yroo95jso/U+FaxOhmEks2HtuxXIzOM5K8xr3843rDLmUePZrjx3yYe17beHWQVtWMRAnUJaGaOcm5Jnxqwt+17CXLotvbupNzqyzC2UQ7guQ8hfGOR7q16dHsKgAXD2VA1AFpBB2mIqHiujWFuCLmGsNOhPVID/AFAA1xL6dBZMwHpVda4hau6D3iCcjKVeA2Uko2sSInxHeKlWrCogRR2VUKASW7IEAEtJOnfVUMCbbrkYLaRcq2xbkhCsFesmYkIwA2ymZkZbohnW7h7Z3Rf6RXBuGWT9gekj8qdiBO361V4ixelil2NyAwBAkKQNpjMrDyuNzArVNmdInXeCWjtI5b1xbo8vJyPQGo2bEDZkInmOWZu6NcrL/wCmfvad8HiLsHrQAdPd1Gqief3g3pHjVtpL2RSOb9HW+y4PmCKiXeEXV+zPkQan3uLOhIFpn0kFTucrGI5GVUb/APMB5Gk/4iWdUuDXcqIgsADvt2kPk/gYt5JEOCKdkI0II89KSKvsPxC3eBjWIkMpBGZQw0Pn8QRyNcrvD7bbaeX7VdZCjgU0UVOu8LYbEH5Goj2yu4I860UkytDKSnUsVIGUtOiiKgUNop0UtLFDKKfFEVNihlFOiiKWRQgFLFFKDSxQgFReL8TXDWHvPByjsg/bc+4nx1PgDU22pYgASSYAG5J5V5n7SOPdbf6hDNuwSpI2e7s7eIHujyPfVWy8Y2zJ4zEtcdncyzEsxPMkyabZcqwYbggjzGoplOArJ8nT0b3CMHtDmsRH8MaD+krXK9hixt2iZz3EUd+Uui6+ME/Cq3gGO7OWCY0IXVsokhlHMiSCO4juq64OxuY60CIyhrhB3AVGyZhyJLTH8teVjwtZq9WdE5rSzcuNabFLNE17h5gwLRFJNFQBYqfwjhDYh4Gij3m7h3DvNQsPZLsqruxCjzJivSOHYBbNsIuw3PMnmT41hmyaLjs0hHYdgsEtpAiCAPn4nvNdXamYi8AN6o+KdI1tBS0w11LWkaG4SATJGkjz1riSb5Onotbj1wa5WeHS62XVIcFsTcwokLAuW1LEntaKQpjn4VFPTSyUDywBsvf1Qz1dtsjaCe1PKtFEpZbY3iBQk/WMc6qqqqlYYaFpiBo0kkdwnQHnexMwZgEfA91Vdzj1tmyhyGzpakBh2ridaqyQQQV110HnUX/HrJRctxYyownMOy79Wp7QnVgRrrNaKJVstrl0jnVP0jxdxMObtsnNYZb2UEgXUtmbtto3BTN6gGuw4mjGFdSe3oCCewcr6eB0NcBikJgxtBG0gggiOdXogkYvj6W2XsPcR7D37ZQibgtKtx7ag/b6ts411gjlWYsdMsRky5Wdy7ornD9k3LhW7gRNtoK3bRiYBBZTqAZ5YTgmLtpbVcVacYYq+GVrMZXTQI7L2mQ22dCJ+0O6nYHo9eW0bTXLfasNazJnGR7V7r8HcUEf8tmdd/dC1FMcF3hOmmHdGuNctpbVlWZu5wzzkDWzaBHuuJBZZRhOlW9ni1l2KrdtlgpYqHWcoAYtE+7DAztBnasXdw+LysyKlq91txreV0dUXErnuZS2wTEIl1dJHWGNjVfguGvN2MPdUG23Um8Fa4GtA3bas6fZcnE2SBAK3bfhTkcHpltlIDKVIfYqVIYanQj3ufzp+WvKrrIo6nqT2B1ttrtq4jYW23V2mvuLTBbrdWUcOuVs1pi4zCt70b4+MRhkcsGYZrbsNAz2zlzgcgwyv+OpBdZaU2Ad9aYuKFdVxAqOSCP/AIMpPMeVI3R9eTH5VMF8U4X6naQ1RWNwBuTD1Bri3BbngfWrwXqd1tPJIjRGbbht0fYPpBri+HYbqw9DWr62lD1byv4RoY80VsYU7j5TXB+H2m3UfCKnyjxmVorQPwa390+jfua5HgSnYuPgat5IldGUlLVu3R/uf4qaa3R547LITyzSBPjGsVbyRI0ZmelHG/oeFNwGL1zNbsd4kRcvfhB0/iYV4wxr1LpD7NMfiLpe5esOYhQDcVUUbKgymB/ZrOYr2V49NrSv/wCXcQn4MQazckdEVSMeBXRFqwxPRnFW/wDMw19Y77VyPjEVEVYMc6iyTtaMagwRz2+dbD2eWJu3XPJAs+LtJ/8AZWSVa3/s+sRh3b712PRFH6s1WilZSb/aaeiiiK2MDmKfatliFAkkgADmTTFFabgvCzatm64OdtFEe6O89xP5VSc9UTGNsqbtg4a7bOYMwIJEbRuAZ184q3fppI0EVRcSZjdJO3KqzFKR2htz/eufJG1sbQdOjQYjpEWBqKeJTVCLs08XayUkaNMuDiZ7t52G8RPn41wfIRBVYysvuj3W95fI8xzqB11D3CRuR4jetE0UokJbQnMFGpRxKwQyLlVo3kDTXyrm2AtxGQAZQsCRCq/WKPINrTRdnn/fOl6yrEUKmHRWzAQZuHc73WDPp4kA1GawC4uGcynTXTWVPyPyrozt3/IVEOE1nM28xnbKTM+7MR4RUkDDh7RLfW5SWuTquhe4t1vnb/OuwwJkMt0kSG0JII643uR2glfL4VxODWZg6yTDuN99AY9K6JZjYtpyLkj50sDfo98LAumcsSZ3FtlnWftFT6U8XL4YdpSJ7h7vWT3fcMeldOsNOa9rU2KFOOuC2p3uQJA2LdmduVd8JjDA0gkCR3GNvlHpUS9iRIISd51CnWNp351Iw6yAduZGh79J9amyKLK1izHzrnh+ktsge8JiJXvFk8j/AK6fA+szBYNmGik+hp72VBhlEz9pfLvHgvwHdUWBtrjFtkLBuyoUsSCIDAFZkeNSjiwJkgZQC0kdkGYJ7hofgajnA28rLkWGEMAIBAmAY86W9gVfPmB+sTI+p1UZo8j221/aoBIe/pM6CdjG0jka6JfI0n++VQhhAqMqzDMzd+twyY8JNcl4Y4stbUvJzQwBlS5LAiO4nvqOCS2+kUn0qqtuF4mZBcjMTGRtjddo1B2Vgv4BUe3gcaCMyT7maQo5WQ0Ex/rH1HhTgcl99MpTj4qhs4fGGJsrPZntoNYtZvtnvu/0j1l2OF4lh2rYU6fbzcgTqByMj0pwTyWq44EU4Y8VCs8Ev8yo9Sf2ro3Cimtx4B07NsuZ/lUzHjsKq6HJOGKBo68VnOK9JMJhTF18QSfuWVg+RJj51YdDON4TiJui0L4NopIuFBmDzDDJOkqRVHJIskyxOIppxoFW7cMw6e9A/muH9TUe7jsBb958OPNkP71XdfCdWVh4mBz/AEpt0peHbtLc/mtC5+amph6ccPTa6n4EJ/IVDxXtUwajTrG8kgH4mm/4J1/JAv8AQbDXf/BKD3qnVT8IrphegrW0CWV6tQScrMGEkydfe+ZquxXtzw6+5ZuE/wARC/kDVaPbfeuz1GFBAMEnrGjzgQPWiyyXQcE+zW2uhl0+86L5Zm/QVKHQj/V/7P8A7V53i/azj4MdRb30LWy3kFLST6VwTp/j31GJH4LVxgPCRZip8s37I8cTV8JxaWrge4heNgCBB74O/lWpw/SbDH7T2/NWj5SorFUl24qqWdgqjdmIVR5k10zxKXLMYza4PQVvWru120/qs/8AaQflXK/0eRhqgPkf3H6155gOJYe+Stq9buMJJVGDPA3IQwzD+UGp63riCbVwAHY5nAPwMfKsVjf8ZF9vqKvpBwyLj/Q7guhPfRVLNb0k6iQ48tqy7cUujdo/CP2rWnpZicAwY2bdy3l2RogMQcwA2OnMVX4/ppgcaSThLyXOb2Qra/xKNG89D41jKNOjVO0Z5uMXR9s/Bf2oTjdz7/yX9qbxpRatG4FYAEAZ1yEz/CTPKqI8TnKUWQdyB2QdTBnY6UtoVZpBx273j+kU8dILn8Pw/wB6quHv1qkxBBgg6V3ODb+9anYrqWA6RPzVfn+9PHSM80+Df7VUtaYcq5FjVtxRejpCvNW+INPHHrfPMPQfoaz00lTsRRpl4zbJ96PNT+1dRxG2dA6/GPzrLCnq0bU2FGyt5D9tJ8GWtlwCzZVM2a0bkErmZSB3c68cD0vXkbE1ZyTVEJHsOG6SuDLXgPAhIHl3VP8A+L7Q9+/bHqv714U15juTTC5rJtfC6R7fe6e4QMqjELqdTl0UQTM5TOoAjxqpv+1TDK1wl7nVogZTlGa4+uYbdgABd95O0QfJ+rP/AO0ow/eaqWPoE4snYmIkdowRuDpFMOIPM/Fm/U14d/it0ADrbhAAAHWOAAAAAADtAqNex7HciP4pY/8AcataK0z3G9xW0sZrlscu0yefPyqNd6V4VN8RZHk6fpXhY4pZQnMwiNhlzE/hExHKoV7iiFyUBCzpmEAbfL0psKPfG6cYSCeulQMxMNlAHMsRA7vGazg9sWCNzIjhdYDXUcJr3ssx5kRXlHSfGOMLZUn/ADi91oOhCO1pB5DK5/FWVtWyzADckAVDlQ1Ppa/xi5cBAulSADACxDCVYFdGUjUMDBrPcXOIgkPnHODB+HP41nei+Ia1hLf1guKrRbYBl+quZ81vtawtxGIkfaNTX49rXXBpoxkuSgxzFic0zzneoNh3tz1bumaM2VisxMAx51Z8ZxQeWiDPLuPKs5d4tDgbHeSPhEiDWGQ1gWai45GrHMYBYmCfMmKm8PwEuA921J2UOrFjrpI0Hluarbl1rkZ2Zu7MSwGnIHamNliD/fwrK0WdmytYdQwGURl10J7XcJrlxjAZ7f1aqHBnVEOYaAgFhoah8A4qXi3cPa2tsYUvOykfe7jz899Na4aftGPLU1rzLiKK9dnnDSCQ4MzzWCPQAQPCouK4eGGvxFej8Z6J274BBKXBHajMGX7rLp6EVFw3QO2o7V243kqqJ79ZNPDIjyRPPcFNrssdOUCT+1ei9B+PYa1h3W6yhjdLDNAJXq7YnfvB+Fc8J0LCXgz9XetayrqQRoYMagmY51oreBtqIW3bA7gigflVo4WQ8iR0Feae1DijG8LIJCIqmORZhJPnBA9K9LFYv2idF2uqMTbEgAJdgTlI91j4EaT3g1tmvUpi7PMcGW6wFGKsCGDCQVgzmBGoI8K9jXjrKim5lLvbDsV9wuDlZ1Hc0BvxV5JgUu27y9WuZ5hVyi4LmbTJkOjgzEVu8biWdgGKsyoFYp7mcks+XvUElQeeWedcmOWptJWd+NdJurtG6wzsxK21aYMRmZo3UEgRzM8hrl8L7R8Wjb2mT/pmzaCR3DIqsvmpBqR00wrdTh3A7PVsD/Mt64G/MH1FZTBsouKX93MJ0zad8c/LnScm2TFJI9jTHWcdhVJDG1cnssxz27lv3rZcRmIlWDc1YSNxWY4xwe3ZtEWixjM/JjylSVA0gb+POu+AxR+jkC4jjroDoMqtFpcxiBtmQbDYU7DMLq3UzDMqs7aqCFto7sDO05fzrS1Jc9lKaZTYPH3bSghiFYyVIUkHug+XKrnhXE7t1wiqrlu8FY7yWnQaVm8TcW4CEdWI1gHUeI/2rd+zx5wzzbCsLmVmE/WAKCJkmIk6DTWY1rOEdpUWlLWNk2/whwpIUPA2RiCe+Mw1+IrMrxC0zZXt3Q+cqAqg/ahRGac0EaRXoM1B4hwW1eIZ1hwQQ66NptJ5+tbywf1Mo5fpkhbszBZkPdcVkI+IqY3CMu/zkfmK111Q2jAMO5gCPgaUgc9qj/H/ACT5fwYnE4IBZZlUDmSB+dVWIAn6u7aJgmGIA/qB0q46UcIu25ZGL2juGAcp4NIOncfjrrWJfiDLbbs2+2VEgHNlmds0DXLyrnknF0zZNPovLVpmESub/TuBo/en2cFeBOaTOwygR51A4ZxRbSgohJIg9rXv2iMv971ZW+mCzDIw9Z/Kq7MmkOOFbvFMfBMPGpVnjtsyQ5MnSSABoBHbidR865YjHAgsisYJmM0SNTJGnrtS38IpfSKyN/F86VR3k/E1XN0hzlRbLSeQzNMnQAEnXwrhjOPXFuNbYGVYqVdIYFSRDDkdNqmwWV1ZJyk/E1V4jhUvLFiDOhJ+VcRxyTraB8mI/I1Z8M+vL9WINu2zkMyZiqjMxCk6gQZiT4VAKXEcMyGNQpIg7ZZ5N+9PQRoViPGZ8RU3B37lyGe2erZiswSsaBtRzFWHSXgL4QL1imCSEaR2tpWN5EgzzHlVqYs7Jw36dgAlsDr8IXOQDtPh3IfOo+0VfPmjk4NYu5hHttInQiGGkGdPIzWjwuHv2lt4hM9sMZt3UJEMO5wdDvp4Huq4/wCLL51coW/6i2rFu8fHrlt558ZmoZKEw926ti3bugK4glAuXqkUEW0YcnOZ2I5ZlnWRTgxPLzrlhXLnsW3ck/ZLN6kwdasbXCMW/u2Ag+9dugD+mM3yrSO3oo69kHFXQqyd+Q7z61R4jAhl7Sj0ra2+g7sZvXlnnkUt6AtED0qzwvQ3Dpvnf+ZoHwUCr+Ocuyu8UeW2L5Vobbbnp8TWgwvCrtwdi27DwUx8dq9CwvB7NrVLSA/eygt/W0n51LLTV1g+so8vwwmH6GX297Ig/ibX4JNbXDWmCKHYMwADMBGY98V2pK2jBR6M5TbFoooq5UKKKKkDa6W7hUypIMRp3HcHvHgaZRUPkEPFcKVyT7mbRuqt2LRYcwWt2wxHhNRV6L2h3/IVbUVTxx+F95fSvu9H7L2GsuGyE5lOhZHICllmJBAAIkTAMgjXC4/2ZBHnriUnZLF5nju7Si3P4/jXpVKDVZYYsssjRgDwtwqpbtlUQZUXcgSWJYwMzEkknx2AAAw9jFMj3ECEtc+rK65s0lSIGpJJIivdyaijhdnreu6q31u/WZFzz35u/wAd6yeB+mWWX8Hj/Q7CrdxtlCmabksJ7PVhSXmNdhvNey4fDLbUKihVGwUQNaS1hEViyois3vMqKrN5sBJrtWuPHoUnLYSiligitTMBRRFLFCSFiiU6y5euKMOqBiuSIyjtZ21LqdOzGsxrscRx2/g8VhL93CCLloo9wEG2erLgF1SYOpXb9ROu6W8Pe/gb9u2JdkBUDdijq+UeJCkDxivGjw69btszK9tW7BzBk6ztBsgBjNBUN3DKOcVzZpU6o2xq+T0HoGuExNkhkBxCxnkZOwOwpt5I7MATOuYkmZFT8f7PrTmbblRPusM0DnDb/Gay3suVUxDXLly3bXqzbUO6q1x3ZSAqkyYynXvIHOvVYqccYzjyiJNxfDMafZyonJfO/wBu2PzVv0qHifZ7dIIDWmBEbsp+a/rW+FYf2l9JL2HNm3Yc28ys7MujGGChZ5DQnTvFJ44RVhSk3RX9IOjX0exhBYtul/NNx7ee79YBbAMiftagD7xiq3i/AWv4ZcbbbrHID4tZUsrt2zdhfdUg6rGkTttC4106xGItWULFGtas6Eq1y4D2XOWMsADbnJ7o7dHun13CottUttbDM75gS9wse12p00AGx8d4rG4N16NFskV/DcEty5bUbvcRNzu7Ba9X4l0SwuILRbXrBIzJcZWDHQByCx5R2gTE1zxfRzDJZuXsNYRbosvcssuaQ4tlrbKJgNsR4149w3i93DszWXKM6MjERJV99+fOdwdan/lw/ZH+/RfDjN7B/SLS3QC9hFHUXMyK5uWyYK6KwTrFnlmqrwvH3GGvWX+sW5lK5iSbNxWBNxJmCVzKdpnwqrt3SsxzBB22IgjWuqYuLZTKvaYEtHb0GizOizrAG/kKx2ZpSNd7LjnvXrDjNZuWSzofdzI6ZW8D2iJGuvhXpGH4JYt+5Ztg95XMfi0mvGOD9Jb+G0sMqSZYhFJeDorkgkqO4QPXWvbOHY3rbNu7EdZbR47sygkfOurC01RjkXNkidI+XKkigmia6TLgWKIps0TQgWkoooAopKWhATRNFJQC0lFFAAooomhIs0TSTRNALNE0k0TQCzRNFFALNE02igHZqJptFAOzUTTaKAdNeQ+0x3/xF88wEtdXPJMgOnhmz+s167NR8Vw61dKm5at3Cvul0Vius6Eis8kN1RaEtWeFY/htywwW6pUsiXBMao65lP8AexBG4r3PhDP9Gs9bPWdTbzzvmyCZ8e/xrtfwyOQXRHK6qXRWKn+EkaV0JquPFo2TOews1U9IujFnGqou5gUJKshAYBozKZBBBgfDzq1orVpPhlE6PPeJeyibw+j3VWyQobrCzOpAAYiBDTBPLUxtFSeIeyu214Gzd6u0QoZGBd9AAxVpgzE6xBPdpW5miaz8MC+8hbfZgDQAADwA0A+AFU3EOh+Euo6myiG5qXtqFcMDIIPLXcbGriia0cU+yibRneHdAsNaw9yywNzrSCztlFwZdVyEDsgHXxkzNUuO9k9ssvU3mRYh+sUXGJk9pSMoGnKOW9byaKo8UX6LKcjJ8Y9nFi86MjGzlRUYKitnCDKGOoh4Gp1neO/UYewqIqIIVFVVHcqgKPkBT5oqyil0Q22KTSUUtWKiUUGihIUUUUAUUUUAUURRQBRQKJoD/9k="/>
          <p:cNvSpPr>
            <a:spLocks noChangeAspect="1" noChangeArrowheads="1"/>
          </p:cNvSpPr>
          <p:nvPr/>
        </p:nvSpPr>
        <p:spPr bwMode="auto">
          <a:xfrm>
            <a:off x="155575" y="-731838"/>
            <a:ext cx="3009900" cy="1524001"/>
          </a:xfrm>
          <a:prstGeom prst="rect">
            <a:avLst/>
          </a:prstGeom>
          <a:noFill/>
        </p:spPr>
        <p:txBody>
          <a:bodyPr/>
          <a:lstStyle/>
          <a:p>
            <a:pPr algn="l" fontAlgn="auto">
              <a:spcBef>
                <a:spcPts val="0"/>
              </a:spcBef>
              <a:spcAft>
                <a:spcPts val="0"/>
              </a:spcAft>
              <a:defRPr/>
            </a:pPr>
            <a:endParaRPr lang="pt-BR">
              <a:solidFill>
                <a:prstClr val="black"/>
              </a:solidFill>
              <a:latin typeface="Calibri"/>
              <a:cs typeface="+mn-cs"/>
            </a:endParaRPr>
          </a:p>
        </p:txBody>
      </p:sp>
      <p:sp>
        <p:nvSpPr>
          <p:cNvPr id="215046" name="AutoShape 6" descr="data:image/jpeg;base64,/9j/4AAQSkZJRgABAQAAAQABAAD/2wCEAAkGBhQSEBUUEhQVFRQVFBQVFRcUFBQUFRQUFBQVFBUUFhUXHCYeFxkmHBUUHy8gJCcpLCwsFR4xNTAqNSYsLCkBCQoKDgwOFw8PGikkHBwpKSksKSwpKSkpKSwsLCwpKSkpKSwpLCwsKSwpKSksLCkpLCkpKSksLCksKSwsKSkpKf/AABEIAKABPAMBIgACEQEDEQH/xAAcAAABBQEBAQAAAAAAAAAAAAAAAQIEBQYDBwj/xABEEAACAQIEAgcECAQEBAcAAAABAhEAAwQSITEFQQYTIlFhcYEHMpGhFCNCUoKxwdFicpLwFTNj4RZDU6JEc5OywuLx/8QAGgEBAAMBAQEAAAAAAAAAAAAAAAECAwQFBv/EACYRAAICAgIDAAEEAwAAAAAAAAABAhEDEiExE0FRYQQiQlIUMjP/2gAMAwEAAhEDEQA/ALwUUUV7J5wUURRQBRRRQC0UUUAUUUUAopIoooApaKKASiloioAlFFLQCUUtJUgKWkpagBRRRUgSlNFFQSFJSzSUIFooFFAFFFFAFFApaASlopRQCRUROLWGYqt60WBII6xJBG4iahdLON/RcMzD/MbsW/5iNW9Br8O+vJcEFa4ouTlJ7WsQDzkg+e1VlKjWENlZ7kF58qSK8w6MWj9PtorMFFwmA8gqilyCV7Le75V6hUxlaKTjqMpKKWpICiiigClFIKWgCiiigCiiigCloFJQC0UUUAURRRQBNFFFAEUUUTQBRRRQBRFBpKAWiiigAUGiigCiiigCiiloAmiiigClFJWZ6eccNqyLNv8Azb+mm4tkwfVj2R61DaStkpW6RiOmPHvpWIJU/Vp2bfiJ1b1PyAqmtitLY4AoUhUS4RKs7u6guNGW0E+yDpmO5BqqxuB6ttAQDyOpUjcSN9wQeYNcMf1EckmkdzxuKNN7OcPOIuP9y1Hq7AfkGrf1k/Z1h4s3X+9cVfRFn83rWCu2HRxzf7htJRRVigtFJS0AoopKBQC0UqrOgEnwEmuv0K59x/6WFRaJo40V2ODcCSjx/Ka5ERvI89KWhQgoiiaKkgWikooBaKKSgFoooFAFFFFAFFFAoApKWkmgFoomigCiiigCiiigClFJS0ACnU0UtAc8TiVtozuYVAWY+AryRuLtiMd17/eZwPui2jMijyyj1mtJ7SeO+7hkPc92Piif/I/hrFcLP1y+OZf6lZf1rnzu4tHThjXJvEtZUVfuqB8BqfzNU/SCx2Z8vkdPkxqZibvVKXUFkInKNcrMNCO5SYkcuW9VlzDOthusme4mdYMzqdZrxP08KkpX7O/I7VG36GWMuCtfxF3+LsB8lFXdRuHYbq7NpPuW0X1CifnNSK+iXR5D5YyiligCpAUCiKBUAK43eJWrdy2t0v8AWGAtsKzkDVj2iAqgSSxMAAnlVnwvhL33yroo95jso/U+FaxOhmEks2HtuxXIzOM5K8xr3843rDLmUePZrjx3yYe17beHWQVtWMRAnUJaGaOcm5Jnxqwt+17CXLotvbupNzqyzC2UQ7guQ8hfGOR7q16dHsKgAXD2VA1AFpBB2mIqHiujWFuCLmGsNOhPVID/AFAA1xL6dBZMwHpVda4hau6D3iCcjKVeA2Uko2sSInxHeKlWrCogRR2VUKASW7IEAEtJOnfVUMCbbrkYLaRcq2xbkhCsFesmYkIwA2ymZkZbohnW7h7Z3Rf6RXBuGWT9gekj8qdiBO361V4ixelil2NyAwBAkKQNpjMrDyuNzArVNmdInXeCWjtI5b1xbo8vJyPQGo2bEDZkInmOWZu6NcrL/wCmfvad8HiLsHrQAdPd1Gqief3g3pHjVtpL2RSOb9HW+y4PmCKiXeEXV+zPkQan3uLOhIFpn0kFTucrGI5GVUb/APMB5Gk/4iWdUuDXcqIgsADvt2kPk/gYt5JEOCKdkI0II89KSKvsPxC3eBjWIkMpBGZQw0Pn8QRyNcrvD7bbaeX7VdZCjgU0UVOu8LYbEH5Goj2yu4I860UkytDKSnUsVIGUtOiiKgUNop0UtLFDKKfFEVNihlFOiiKWRQgFLFFKDSxQgFReL8TXDWHvPByjsg/bc+4nx1PgDU22pYgASSYAG5J5V5n7SOPdbf6hDNuwSpI2e7s7eIHujyPfVWy8Y2zJ4zEtcdncyzEsxPMkyabZcqwYbggjzGoplOArJ8nT0b3CMHtDmsRH8MaD+krXK9hixt2iZz3EUd+Uui6+ME/Cq3gGO7OWCY0IXVsokhlHMiSCO4juq64OxuY60CIyhrhB3AVGyZhyJLTH8teVjwtZq9WdE5rSzcuNabFLNE17h5gwLRFJNFQBYqfwjhDYh4Gij3m7h3DvNQsPZLsqruxCjzJivSOHYBbNsIuw3PMnmT41hmyaLjs0hHYdgsEtpAiCAPn4nvNdXamYi8AN6o+KdI1tBS0w11LWkaG4SATJGkjz1riSb5Onotbj1wa5WeHS62XVIcFsTcwokLAuW1LEntaKQpjn4VFPTSyUDywBsvf1Qz1dtsjaCe1PKtFEpZbY3iBQk/WMc6qqqqlYYaFpiBo0kkdwnQHnexMwZgEfA91Vdzj1tmyhyGzpakBh2ridaqyQQQV110HnUX/HrJRctxYyownMOy79Wp7QnVgRrrNaKJVstrl0jnVP0jxdxMObtsnNYZb2UEgXUtmbtto3BTN6gGuw4mjGFdSe3oCCewcr6eB0NcBikJgxtBG0gggiOdXogkYvj6W2XsPcR7D37ZQibgtKtx7ag/b6ts411gjlWYsdMsRky5Wdy7ornD9k3LhW7gRNtoK3bRiYBBZTqAZ5YTgmLtpbVcVacYYq+GVrMZXTQI7L2mQ22dCJ+0O6nYHo9eW0bTXLfasNazJnGR7V7r8HcUEf8tmdd/dC1FMcF3hOmmHdGuNctpbVlWZu5wzzkDWzaBHuuJBZZRhOlW9ni1l2KrdtlgpYqHWcoAYtE+7DAztBnasXdw+LysyKlq91txreV0dUXErnuZS2wTEIl1dJHWGNjVfguGvN2MPdUG23Um8Fa4GtA3bas6fZcnE2SBAK3bfhTkcHpltlIDKVIfYqVIYanQj3ufzp+WvKrrIo6nqT2B1ttrtq4jYW23V2mvuLTBbrdWUcOuVs1pi4zCt70b4+MRhkcsGYZrbsNAz2zlzgcgwyv+OpBdZaU2Ad9aYuKFdVxAqOSCP/AIMpPMeVI3R9eTH5VMF8U4X6naQ1RWNwBuTD1Bri3BbngfWrwXqd1tPJIjRGbbht0fYPpBri+HYbqw9DWr62lD1byv4RoY80VsYU7j5TXB+H2m3UfCKnyjxmVorQPwa390+jfua5HgSnYuPgat5IldGUlLVu3R/uf4qaa3R547LITyzSBPjGsVbyRI0ZmelHG/oeFNwGL1zNbsd4kRcvfhB0/iYV4wxr1LpD7NMfiLpe5esOYhQDcVUUbKgymB/ZrOYr2V49NrSv/wCXcQn4MQazckdEVSMeBXRFqwxPRnFW/wDMw19Y77VyPjEVEVYMc6iyTtaMagwRz2+dbD2eWJu3XPJAs+LtJ/8AZWSVa3/s+sRh3b712PRFH6s1WilZSb/aaeiiiK2MDmKfatliFAkkgADmTTFFabgvCzatm64OdtFEe6O89xP5VSc9UTGNsqbtg4a7bOYMwIJEbRuAZ184q3fppI0EVRcSZjdJO3KqzFKR2htz/eufJG1sbQdOjQYjpEWBqKeJTVCLs08XayUkaNMuDiZ7t52G8RPn41wfIRBVYysvuj3W95fI8xzqB11D3CRuR4jetE0UokJbQnMFGpRxKwQyLlVo3kDTXyrm2AtxGQAZQsCRCq/WKPINrTRdnn/fOl6yrEUKmHRWzAQZuHc73WDPp4kA1GawC4uGcynTXTWVPyPyrozt3/IVEOE1nM28xnbKTM+7MR4RUkDDh7RLfW5SWuTquhe4t1vnb/OuwwJkMt0kSG0JII643uR2glfL4VxODWZg6yTDuN99AY9K6JZjYtpyLkj50sDfo98LAumcsSZ3FtlnWftFT6U8XL4YdpSJ7h7vWT3fcMeldOsNOa9rU2KFOOuC2p3uQJA2LdmduVd8JjDA0gkCR3GNvlHpUS9iRIISd51CnWNp351Iw6yAduZGh79J9amyKLK1izHzrnh+ktsge8JiJXvFk8j/AK6fA+szBYNmGik+hp72VBhlEz9pfLvHgvwHdUWBtrjFtkLBuyoUsSCIDAFZkeNSjiwJkgZQC0kdkGYJ7hofgajnA28rLkWGEMAIBAmAY86W9gVfPmB+sTI+p1UZo8j221/aoBIe/pM6CdjG0jka6JfI0n++VQhhAqMqzDMzd+twyY8JNcl4Y4stbUvJzQwBlS5LAiO4nvqOCS2+kUn0qqtuF4mZBcjMTGRtjddo1B2Vgv4BUe3gcaCMyT7maQo5WQ0Ex/rH1HhTgcl99MpTj4qhs4fGGJsrPZntoNYtZvtnvu/0j1l2OF4lh2rYU6fbzcgTqByMj0pwTyWq44EU4Y8VCs8Ev8yo9Sf2ro3Cimtx4B07NsuZ/lUzHjsKq6HJOGKBo68VnOK9JMJhTF18QSfuWVg+RJj51YdDON4TiJui0L4NopIuFBmDzDDJOkqRVHJIskyxOIppxoFW7cMw6e9A/muH9TUe7jsBb958OPNkP71XdfCdWVh4mBz/AEpt0peHbtLc/mtC5+amph6ccPTa6n4EJ/IVDxXtUwajTrG8kgH4mm/4J1/JAv8AQbDXf/BKD3qnVT8IrphegrW0CWV6tQScrMGEkydfe+ZquxXtzw6+5ZuE/wARC/kDVaPbfeuz1GFBAMEnrGjzgQPWiyyXQcE+zW2uhl0+86L5Zm/QVKHQj/V/7P8A7V53i/azj4MdRb30LWy3kFLST6VwTp/j31GJH4LVxgPCRZip8s37I8cTV8JxaWrge4heNgCBB74O/lWpw/SbDH7T2/NWj5SorFUl24qqWdgqjdmIVR5k10zxKXLMYza4PQVvWru120/qs/8AaQflXK/0eRhqgPkf3H6155gOJYe+Stq9buMJJVGDPA3IQwzD+UGp63riCbVwAHY5nAPwMfKsVjf8ZF9vqKvpBwyLj/Q7guhPfRVLNb0k6iQ48tqy7cUujdo/CP2rWnpZicAwY2bdy3l2RogMQcwA2OnMVX4/ppgcaSThLyXOb2Qra/xKNG89D41jKNOjVO0Z5uMXR9s/Bf2oTjdz7/yX9qbxpRatG4FYAEAZ1yEz/CTPKqI8TnKUWQdyB2QdTBnY6UtoVZpBx273j+kU8dILn8Pw/wB6quHv1qkxBBgg6V3ODb+9anYrqWA6RPzVfn+9PHSM80+Df7VUtaYcq5FjVtxRejpCvNW+INPHHrfPMPQfoaz00lTsRRpl4zbJ96PNT+1dRxG2dA6/GPzrLCnq0bU2FGyt5D9tJ8GWtlwCzZVM2a0bkErmZSB3c68cD0vXkbE1ZyTVEJHsOG6SuDLXgPAhIHl3VP8A+L7Q9+/bHqv714U15juTTC5rJtfC6R7fe6e4QMqjELqdTl0UQTM5TOoAjxqpv+1TDK1wl7nVogZTlGa4+uYbdgABd95O0QfJ+rP/AO0ow/eaqWPoE4snYmIkdowRuDpFMOIPM/Fm/U14d/it0ADrbhAAAHWOAAAAAADtAqNex7HciP4pY/8AcataK0z3G9xW0sZrlscu0yefPyqNd6V4VN8RZHk6fpXhY4pZQnMwiNhlzE/hExHKoV7iiFyUBCzpmEAbfL0psKPfG6cYSCeulQMxMNlAHMsRA7vGazg9sWCNzIjhdYDXUcJr3ssx5kRXlHSfGOMLZUn/ADi91oOhCO1pB5DK5/FWVtWyzADckAVDlQ1Ppa/xi5cBAulSADACxDCVYFdGUjUMDBrPcXOIgkPnHODB+HP41nei+Ia1hLf1guKrRbYBl+quZ81vtawtxGIkfaNTX49rXXBpoxkuSgxzFic0zzneoNh3tz1bumaM2VisxMAx51Z8ZxQeWiDPLuPKs5d4tDgbHeSPhEiDWGQ1gWai45GrHMYBYmCfMmKm8PwEuA921J2UOrFjrpI0Hluarbl1rkZ2Zu7MSwGnIHamNliD/fwrK0WdmytYdQwGURl10J7XcJrlxjAZ7f1aqHBnVEOYaAgFhoah8A4qXi3cPa2tsYUvOykfe7jz899Na4aftGPLU1rzLiKK9dnnDSCQ4MzzWCPQAQPCouK4eGGvxFej8Z6J274BBKXBHajMGX7rLp6EVFw3QO2o7V243kqqJ79ZNPDIjyRPPcFNrssdOUCT+1ei9B+PYa1h3W6yhjdLDNAJXq7YnfvB+Fc8J0LCXgz9XetayrqQRoYMagmY51oreBtqIW3bA7gigflVo4WQ8iR0Feae1DijG8LIJCIqmORZhJPnBA9K9LFYv2idF2uqMTbEgAJdgTlI91j4EaT3g1tmvUpi7PMcGW6wFGKsCGDCQVgzmBGoI8K9jXjrKim5lLvbDsV9wuDlZ1Hc0BvxV5JgUu27y9WuZ5hVyi4LmbTJkOjgzEVu8biWdgGKsyoFYp7mcks+XvUElQeeWedcmOWptJWd+NdJurtG6wzsxK21aYMRmZo3UEgRzM8hrl8L7R8Wjb2mT/pmzaCR3DIqsvmpBqR00wrdTh3A7PVsD/Mt64G/MH1FZTBsouKX93MJ0zad8c/LnScm2TFJI9jTHWcdhVJDG1cnssxz27lv3rZcRmIlWDc1YSNxWY4xwe3ZtEWixjM/JjylSVA0gb+POu+AxR+jkC4jjroDoMqtFpcxiBtmQbDYU7DMLq3UzDMqs7aqCFto7sDO05fzrS1Jc9lKaZTYPH3bSghiFYyVIUkHug+XKrnhXE7t1wiqrlu8FY7yWnQaVm8TcW4CEdWI1gHUeI/2rd+zx5wzzbCsLmVmE/WAKCJkmIk6DTWY1rOEdpUWlLWNk2/whwpIUPA2RiCe+Mw1+IrMrxC0zZXt3Q+cqAqg/ahRGac0EaRXoM1B4hwW1eIZ1hwQQ66NptJ5+tbywf1Mo5fpkhbszBZkPdcVkI+IqY3CMu/zkfmK111Q2jAMO5gCPgaUgc9qj/H/ACT5fwYnE4IBZZlUDmSB+dVWIAn6u7aJgmGIA/qB0q46UcIu25ZGL2juGAcp4NIOncfjrrWJfiDLbbs2+2VEgHNlmds0DXLyrnknF0zZNPovLVpmESub/TuBo/en2cFeBOaTOwygR51A4ZxRbSgohJIg9rXv2iMv971ZW+mCzDIw9Z/Kq7MmkOOFbvFMfBMPGpVnjtsyQ5MnSSABoBHbidR865YjHAgsisYJmM0SNTJGnrtS38IpfSKyN/F86VR3k/E1XN0hzlRbLSeQzNMnQAEnXwrhjOPXFuNbYGVYqVdIYFSRDDkdNqmwWV1ZJyk/E1V4jhUvLFiDOhJ+VcRxyTraB8mI/I1Z8M+vL9WINu2zkMyZiqjMxCk6gQZiT4VAKXEcMyGNQpIg7ZZ5N+9PQRoViPGZ8RU3B37lyGe2erZiswSsaBtRzFWHSXgL4QL1imCSEaR2tpWN5EgzzHlVqYs7Jw36dgAlsDr8IXOQDtPh3IfOo+0VfPmjk4NYu5hHttInQiGGkGdPIzWjwuHv2lt4hM9sMZt3UJEMO5wdDvp4Huq4/wCLL51coW/6i2rFu8fHrlt558ZmoZKEw926ti3bugK4glAuXqkUEW0YcnOZ2I5ZlnWRTgxPLzrlhXLnsW3ck/ZLN6kwdasbXCMW/u2Ag+9dugD+mM3yrSO3oo69kHFXQqyd+Q7z61R4jAhl7Sj0ra2+g7sZvXlnnkUt6AtED0qzwvQ3Dpvnf+ZoHwUCr+Ocuyu8UeW2L5Vobbbnp8TWgwvCrtwdi27DwUx8dq9CwvB7NrVLSA/eygt/W0n51LLTV1g+so8vwwmH6GX297Ig/ibX4JNbXDWmCKHYMwADMBGY98V2pK2jBR6M5TbFoooq5UKKKKkDa6W7hUypIMRp3HcHvHgaZRUPkEPFcKVyT7mbRuqt2LRYcwWt2wxHhNRV6L2h3/IVbUVTxx+F95fSvu9H7L2GsuGyE5lOhZHICllmJBAAIkTAMgjXC4/2ZBHnriUnZLF5nju7Si3P4/jXpVKDVZYYsssjRgDwtwqpbtlUQZUXcgSWJYwMzEkknx2AAAw9jFMj3ECEtc+rK65s0lSIGpJJIivdyaijhdnreu6q31u/WZFzz35u/wAd6yeB+mWWX8Hj/Q7CrdxtlCmabksJ7PVhSXmNdhvNey4fDLbUKihVGwUQNaS1hEViyois3vMqKrN5sBJrtWuPHoUnLYSiligitTMBRRFLFCSFiiU6y5euKMOqBiuSIyjtZ21LqdOzGsxrscRx2/g8VhL93CCLloo9wEG2erLgF1SYOpXb9ROu6W8Pe/gb9u2JdkBUDdijq+UeJCkDxivGjw69btszK9tW7BzBk6ztBsgBjNBUN3DKOcVzZpU6o2xq+T0HoGuExNkhkBxCxnkZOwOwpt5I7MATOuYkmZFT8f7PrTmbblRPusM0DnDb/Gay3suVUxDXLly3bXqzbUO6q1x3ZSAqkyYynXvIHOvVYqccYzjyiJNxfDMafZyonJfO/wBu2PzVv0qHifZ7dIIDWmBEbsp+a/rW+FYf2l9JL2HNm3Yc28ys7MujGGChZ5DQnTvFJ44RVhSk3RX9IOjX0exhBYtul/NNx7ee79YBbAMiftagD7xiq3i/AWv4ZcbbbrHID4tZUsrt2zdhfdUg6rGkTttC4106xGItWULFGtas6Eq1y4D2XOWMsADbnJ7o7dHun13CottUttbDM75gS9wse12p00AGx8d4rG4N16NFskV/DcEty5bUbvcRNzu7Ba9X4l0SwuILRbXrBIzJcZWDHQByCx5R2gTE1zxfRzDJZuXsNYRbosvcssuaQ4tlrbKJgNsR4149w3i93DszWXKM6MjERJV99+fOdwdan/lw/ZH+/RfDjN7B/SLS3QC9hFHUXMyK5uWyYK6KwTrFnlmqrwvH3GGvWX+sW5lK5iSbNxWBNxJmCVzKdpnwqrt3SsxzBB22IgjWuqYuLZTKvaYEtHb0GizOizrAG/kKx2ZpSNd7LjnvXrDjNZuWSzofdzI6ZW8D2iJGuvhXpGH4JYt+5Ztg95XMfi0mvGOD9Jb+G0sMqSZYhFJeDorkgkqO4QPXWvbOHY3rbNu7EdZbR47sygkfOurC01RjkXNkidI+XKkigmia6TLgWKIps0TQgWkoooAopKWhATRNFJQC0lFFAAooomhIs0TSTRNALNE0k0TQCzRNFFALNE02igHZqJptFAOzUTTaKAdNeQ+0x3/xF88wEtdXPJMgOnhmz+s167NR8Vw61dKm5at3Cvul0Vius6Eis8kN1RaEtWeFY/htywwW6pUsiXBMao65lP8AexBG4r3PhDP9Gs9bPWdTbzzvmyCZ8e/xrtfwyOQXRHK6qXRWKn+EkaV0JquPFo2TOews1U9IujFnGqou5gUJKshAYBozKZBBBgfDzq1orVpPhlE6PPeJeyibw+j3VWyQobrCzOpAAYiBDTBPLUxtFSeIeyu214Gzd6u0QoZGBd9AAxVpgzE6xBPdpW5miaz8MC+8hbfZgDQAADwA0A+AFU3EOh+Euo6myiG5qXtqFcMDIIPLXcbGriia0cU+yibRneHdAsNaw9yywNzrSCztlFwZdVyEDsgHXxkzNUuO9k9ssvU3mRYh+sUXGJk9pSMoGnKOW9byaKo8UX6LKcjJ8Y9nFi86MjGzlRUYKitnCDKGOoh4Gp1neO/UYewqIqIIVFVVHcqgKPkBT5oqyil0Q22KTSUUtWKiUUGihIUUUUAUUUUAUURRQBRQKJoD/9k="/>
          <p:cNvSpPr>
            <a:spLocks noChangeAspect="1" noChangeArrowheads="1"/>
          </p:cNvSpPr>
          <p:nvPr/>
        </p:nvSpPr>
        <p:spPr bwMode="auto">
          <a:xfrm>
            <a:off x="155575" y="-731838"/>
            <a:ext cx="3009900" cy="1524001"/>
          </a:xfrm>
          <a:prstGeom prst="rect">
            <a:avLst/>
          </a:prstGeom>
          <a:noFill/>
        </p:spPr>
        <p:txBody>
          <a:bodyPr/>
          <a:lstStyle/>
          <a:p>
            <a:pPr algn="l" fontAlgn="auto">
              <a:spcBef>
                <a:spcPts val="0"/>
              </a:spcBef>
              <a:spcAft>
                <a:spcPts val="0"/>
              </a:spcAft>
              <a:defRPr/>
            </a:pPr>
            <a:endParaRPr lang="pt-BR">
              <a:solidFill>
                <a:prstClr val="black"/>
              </a:solidFill>
              <a:latin typeface="Calibri"/>
              <a:cs typeface="+mn-cs"/>
            </a:endParaRPr>
          </a:p>
        </p:txBody>
      </p:sp>
      <p:sp>
        <p:nvSpPr>
          <p:cNvPr id="11" name="TextBox 6"/>
          <p:cNvSpPr txBox="1">
            <a:spLocks noChangeArrowheads="1"/>
          </p:cNvSpPr>
          <p:nvPr/>
        </p:nvSpPr>
        <p:spPr bwMode="auto">
          <a:xfrm>
            <a:off x="4327525" y="1133475"/>
            <a:ext cx="4527550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pt-BR" sz="2400" b="1" dirty="0">
                <a:solidFill>
                  <a:srgbClr val="FFFFFF"/>
                </a:solidFill>
                <a:latin typeface="Arial" pitchFamily="34" charset="0"/>
                <a:cs typeface="+mn-cs"/>
              </a:rPr>
              <a:t>Existem, pelo menos, 300 tipos diferentes de células no corpo humano.</a:t>
            </a:r>
            <a:endParaRPr lang="en-US" sz="2400" b="1" dirty="0">
              <a:solidFill>
                <a:srgbClr val="FFFFFF"/>
              </a:solidFill>
              <a:latin typeface="Arial" pitchFamily="34" charset="0"/>
              <a:cs typeface="+mn-cs"/>
            </a:endParaRPr>
          </a:p>
        </p:txBody>
      </p:sp>
      <p:pic>
        <p:nvPicPr>
          <p:cNvPr id="346119" name="Picture 4" descr="http://www.cashou.com/portfolio/human_body/032-033%20Cell%20Types%20%26%20Tissue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" y="1020763"/>
            <a:ext cx="3505200" cy="5684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Box 6"/>
          <p:cNvSpPr txBox="1">
            <a:spLocks noChangeArrowheads="1"/>
          </p:cNvSpPr>
          <p:nvPr/>
        </p:nvSpPr>
        <p:spPr bwMode="auto">
          <a:xfrm>
            <a:off x="4327525" y="2673350"/>
            <a:ext cx="4527550" cy="3046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pt-BR" sz="2400" b="1" dirty="0">
                <a:solidFill>
                  <a:srgbClr val="FFFFFF"/>
                </a:solidFill>
                <a:latin typeface="Arial" pitchFamily="34" charset="0"/>
                <a:cs typeface="+mn-cs"/>
              </a:rPr>
              <a:t>Se os evolucionistas nem sequer sabem como uma única célula animal surgiu (evoluiu), como eles podem </a:t>
            </a:r>
            <a:r>
              <a:rPr lang="pt-BR" sz="2400" b="1" dirty="0" smtClean="0">
                <a:solidFill>
                  <a:srgbClr val="FFFFFF"/>
                </a:solidFill>
                <a:latin typeface="Arial" pitchFamily="34" charset="0"/>
                <a:cs typeface="+mn-cs"/>
              </a:rPr>
              <a:t>esperar </a:t>
            </a:r>
            <a:r>
              <a:rPr lang="pt-BR" sz="2400" b="1" dirty="0">
                <a:solidFill>
                  <a:srgbClr val="FFFFFF"/>
                </a:solidFill>
                <a:latin typeface="Arial" pitchFamily="34" charset="0"/>
                <a:cs typeface="+mn-cs"/>
              </a:rPr>
              <a:t>que venhamos </a:t>
            </a:r>
            <a:r>
              <a:rPr lang="pt-BR" sz="2400" b="1" dirty="0" smtClean="0">
                <a:solidFill>
                  <a:srgbClr val="FFFFFF"/>
                </a:solidFill>
                <a:latin typeface="Arial" pitchFamily="34" charset="0"/>
                <a:cs typeface="+mn-cs"/>
              </a:rPr>
              <a:t>a crer, </a:t>
            </a:r>
            <a:r>
              <a:rPr lang="pt-BR" sz="2400" b="1" dirty="0">
                <a:solidFill>
                  <a:srgbClr val="FFFFFF"/>
                </a:solidFill>
                <a:latin typeface="Arial" pitchFamily="34" charset="0"/>
                <a:cs typeface="+mn-cs"/>
              </a:rPr>
              <a:t>que o ser humano evoluiu a partir de uma única célula animal?</a:t>
            </a:r>
            <a:endParaRPr lang="en-US" sz="2400" b="1" dirty="0">
              <a:solidFill>
                <a:srgbClr val="FFFFFF"/>
              </a:solidFill>
              <a:latin typeface="Arial" pitchFamily="34" charset="0"/>
              <a:cs typeface="+mn-cs"/>
            </a:endParaRPr>
          </a:p>
        </p:txBody>
      </p:sp>
      <p:sp>
        <p:nvSpPr>
          <p:cNvPr id="12" name="TextBox 6"/>
          <p:cNvSpPr txBox="1">
            <a:spLocks noChangeArrowheads="1"/>
          </p:cNvSpPr>
          <p:nvPr/>
        </p:nvSpPr>
        <p:spPr bwMode="auto">
          <a:xfrm>
            <a:off x="4313238" y="5781675"/>
            <a:ext cx="4525962" cy="831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pt-BR" sz="2400" b="1" dirty="0">
                <a:solidFill>
                  <a:srgbClr val="FFFFFF"/>
                </a:solidFill>
                <a:latin typeface="Arial" pitchFamily="34" charset="0"/>
                <a:cs typeface="+mn-cs"/>
              </a:rPr>
              <a:t>ELES TÊM MAIS FÉ DO QUE EU!</a:t>
            </a:r>
            <a:endParaRPr lang="en-US" sz="2400" b="1" dirty="0">
              <a:solidFill>
                <a:srgbClr val="FFFFFF"/>
              </a:solidFill>
              <a:latin typeface="Arial" pitchFamily="34" charset="0"/>
              <a:cs typeface="+mn-cs"/>
            </a:endParaRPr>
          </a:p>
        </p:txBody>
      </p:sp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179388" y="-26988"/>
            <a:ext cx="8785225" cy="1143001"/>
          </a:xfrm>
        </p:spPr>
        <p:txBody>
          <a:bodyPr rtlCol="0">
            <a:normAutofit/>
          </a:bodyPr>
          <a:lstStyle/>
          <a:p>
            <a:pPr>
              <a:defRPr/>
            </a:pPr>
            <a:r>
              <a:rPr lang="pt-BR" sz="48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  <a:t>O MENOR É MAIS </a:t>
            </a:r>
            <a:r>
              <a:rPr lang="pt-BR" sz="48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  <a:t>SIMPLES?</a:t>
            </a:r>
            <a:endParaRPr lang="pt-BR" sz="48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6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346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42" name="AutoShape 2" descr="data:image/jpeg;base64,/9j/4AAQSkZJRgABAQAAAQABAAD/2wCEAAkGBhQSEBUUEhQVFRQVFBQVFRcUFBQUFRQUFBQVFBUUFhUXHCYeFxkmHBUUHy8gJCcpLCwsFR4xNTAqNSYsLCkBCQoKDgwOFw8PGikkHBwpKSksKSwpKSkpKSwsLCwpKSkpKSwpLCwsKSwpKSksLCkpLCkpKSksLCksKSwsKSkpKf/AABEIAKABPAMBIgACEQEDEQH/xAAcAAABBQEBAQAAAAAAAAAAAAAAAQIEBQYDBwj/xABEEAACAQIEAgcECAQEBAcAAAABAhEAAwQSITEFQQYTIlFhcYEHMpGhFCNCUoKxwdFicpLwFTNj4RZDU6JEc5OywuLx/8QAGgEBAAMBAQEAAAAAAAAAAAAAAAECAwQFBv/EACYRAAICAgIDAAEEAwAAAAAAAAABAhEDEiExE0FRYQQiQlIUMjP/2gAMAwEAAhEDEQA/ALwUUUV7J5wUURRQBRRRQC0UUUAUUUUAopIoooApaKKASiloioAlFFLQCUUtJUgKWkpagBRRRUgSlNFFQSFJSzSUIFooFFAFFFFAFFApaASlopRQCRUROLWGYqt60WBII6xJBG4iahdLON/RcMzD/MbsW/5iNW9Br8O+vJcEFa4ouTlJ7WsQDzkg+e1VlKjWENlZ7kF58qSK8w6MWj9PtorMFFwmA8gqilyCV7Le75V6hUxlaKTjqMpKKWpICiiigClFIKWgCiiigCiiigCloFJQC0UUUAURRRQBNFFFAEUUUTQBRRRQBRFBpKAWiiigAUGiigCiiigCiiloAmiiigClFJWZ6eccNqyLNv8Azb+mm4tkwfVj2R61DaStkpW6RiOmPHvpWIJU/Vp2bfiJ1b1PyAqmtitLY4AoUhUS4RKs7u6guNGW0E+yDpmO5BqqxuB6ttAQDyOpUjcSN9wQeYNcMf1EckmkdzxuKNN7OcPOIuP9y1Hq7AfkGrf1k/Z1h4s3X+9cVfRFn83rWCu2HRxzf7htJRRVigtFJS0AoopKBQC0UqrOgEnwEmuv0K59x/6WFRaJo40V2ODcCSjx/Ka5ERvI89KWhQgoiiaKkgWikooBaKKSgFoooFAFFFFAFFFAoApKWkmgFoomigCiiigCiiigClFJS0ACnU0UtAc8TiVtozuYVAWY+AryRuLtiMd17/eZwPui2jMijyyj1mtJ7SeO+7hkPc92Piif/I/hrFcLP1y+OZf6lZf1rnzu4tHThjXJvEtZUVfuqB8BqfzNU/SCx2Z8vkdPkxqZibvVKXUFkInKNcrMNCO5SYkcuW9VlzDOthusme4mdYMzqdZrxP08KkpX7O/I7VG36GWMuCtfxF3+LsB8lFXdRuHYbq7NpPuW0X1CifnNSK+iXR5D5YyiligCpAUCiKBUAK43eJWrdy2t0v8AWGAtsKzkDVj2iAqgSSxMAAnlVnwvhL33yroo95jso/U+FaxOhmEks2HtuxXIzOM5K8xr3843rDLmUePZrjx3yYe17beHWQVtWMRAnUJaGaOcm5Jnxqwt+17CXLotvbupNzqyzC2UQ7guQ8hfGOR7q16dHsKgAXD2VA1AFpBB2mIqHiujWFuCLmGsNOhPVID/AFAA1xL6dBZMwHpVda4hau6D3iCcjKVeA2Uko2sSInxHeKlWrCogRR2VUKASW7IEAEtJOnfVUMCbbrkYLaRcq2xbkhCsFesmYkIwA2ymZkZbohnW7h7Z3Rf6RXBuGWT9gekj8qdiBO361V4ixelil2NyAwBAkKQNpjMrDyuNzArVNmdInXeCWjtI5b1xbo8vJyPQGo2bEDZkInmOWZu6NcrL/wCmfvad8HiLsHrQAdPd1Gqief3g3pHjVtpL2RSOb9HW+y4PmCKiXeEXV+zPkQan3uLOhIFpn0kFTucrGI5GVUb/APMB5Gk/4iWdUuDXcqIgsADvt2kPk/gYt5JEOCKdkI0II89KSKvsPxC3eBjWIkMpBGZQw0Pn8QRyNcrvD7bbaeX7VdZCjgU0UVOu8LYbEH5Goj2yu4I860UkytDKSnUsVIGUtOiiKgUNop0UtLFDKKfFEVNihlFOiiKWRQgFLFFKDSxQgFReL8TXDWHvPByjsg/bc+4nx1PgDU22pYgASSYAG5J5V5n7SOPdbf6hDNuwSpI2e7s7eIHujyPfVWy8Y2zJ4zEtcdncyzEsxPMkyabZcqwYbggjzGoplOArJ8nT0b3CMHtDmsRH8MaD+krXK9hixt2iZz3EUd+Uui6+ME/Cq3gGO7OWCY0IXVsokhlHMiSCO4juq64OxuY60CIyhrhB3AVGyZhyJLTH8teVjwtZq9WdE5rSzcuNabFLNE17h5gwLRFJNFQBYqfwjhDYh4Gij3m7h3DvNQsPZLsqruxCjzJivSOHYBbNsIuw3PMnmT41hmyaLjs0hHYdgsEtpAiCAPn4nvNdXamYi8AN6o+KdI1tBS0w11LWkaG4SATJGkjz1riSb5Onotbj1wa5WeHS62XVIcFsTcwokLAuW1LEntaKQpjn4VFPTSyUDywBsvf1Qz1dtsjaCe1PKtFEpZbY3iBQk/WMc6qqqqlYYaFpiBo0kkdwnQHnexMwZgEfA91Vdzj1tmyhyGzpakBh2ridaqyQQQV110HnUX/HrJRctxYyownMOy79Wp7QnVgRrrNaKJVstrl0jnVP0jxdxMObtsnNYZb2UEgXUtmbtto3BTN6gGuw4mjGFdSe3oCCewcr6eB0NcBikJgxtBG0gggiOdXogkYvj6W2XsPcR7D37ZQibgtKtx7ag/b6ts411gjlWYsdMsRky5Wdy7ornD9k3LhW7gRNtoK3bRiYBBZTqAZ5YTgmLtpbVcVacYYq+GVrMZXTQI7L2mQ22dCJ+0O6nYHo9eW0bTXLfasNazJnGR7V7r8HcUEf8tmdd/dC1FMcF3hOmmHdGuNctpbVlWZu5wzzkDWzaBHuuJBZZRhOlW9ni1l2KrdtlgpYqHWcoAYtE+7DAztBnasXdw+LysyKlq91txreV0dUXErnuZS2wTEIl1dJHWGNjVfguGvN2MPdUG23Um8Fa4GtA3bas6fZcnE2SBAK3bfhTkcHpltlIDKVIfYqVIYanQj3ufzp+WvKrrIo6nqT2B1ttrtq4jYW23V2mvuLTBbrdWUcOuVs1pi4zCt70b4+MRhkcsGYZrbsNAz2zlzgcgwyv+OpBdZaU2Ad9aYuKFdVxAqOSCP/AIMpPMeVI3R9eTH5VMF8U4X6naQ1RWNwBuTD1Bri3BbngfWrwXqd1tPJIjRGbbht0fYPpBri+HYbqw9DWr62lD1byv4RoY80VsYU7j5TXB+H2m3UfCKnyjxmVorQPwa390+jfua5HgSnYuPgat5IldGUlLVu3R/uf4qaa3R547LITyzSBPjGsVbyRI0ZmelHG/oeFNwGL1zNbsd4kRcvfhB0/iYV4wxr1LpD7NMfiLpe5esOYhQDcVUUbKgymB/ZrOYr2V49NrSv/wCXcQn4MQazckdEVSMeBXRFqwxPRnFW/wDMw19Y77VyPjEVEVYMc6iyTtaMagwRz2+dbD2eWJu3XPJAs+LtJ/8AZWSVa3/s+sRh3b712PRFH6s1WilZSb/aaeiiiK2MDmKfatliFAkkgADmTTFFabgvCzatm64OdtFEe6O89xP5VSc9UTGNsqbtg4a7bOYMwIJEbRuAZ184q3fppI0EVRcSZjdJO3KqzFKR2htz/eufJG1sbQdOjQYjpEWBqKeJTVCLs08XayUkaNMuDiZ7t52G8RPn41wfIRBVYysvuj3W95fI8xzqB11D3CRuR4jetE0UokJbQnMFGpRxKwQyLlVo3kDTXyrm2AtxGQAZQsCRCq/WKPINrTRdnn/fOl6yrEUKmHRWzAQZuHc73WDPp4kA1GawC4uGcynTXTWVPyPyrozt3/IVEOE1nM28xnbKTM+7MR4RUkDDh7RLfW5SWuTquhe4t1vnb/OuwwJkMt0kSG0JII643uR2glfL4VxODWZg6yTDuN99AY9K6JZjYtpyLkj50sDfo98LAumcsSZ3FtlnWftFT6U8XL4YdpSJ7h7vWT3fcMeldOsNOa9rU2KFOOuC2p3uQJA2LdmduVd8JjDA0gkCR3GNvlHpUS9iRIISd51CnWNp351Iw6yAduZGh79J9amyKLK1izHzrnh+ktsge8JiJXvFk8j/AK6fA+szBYNmGik+hp72VBhlEz9pfLvHgvwHdUWBtrjFtkLBuyoUsSCIDAFZkeNSjiwJkgZQC0kdkGYJ7hofgajnA28rLkWGEMAIBAmAY86W9gVfPmB+sTI+p1UZo8j221/aoBIe/pM6CdjG0jka6JfI0n++VQhhAqMqzDMzd+twyY8JNcl4Y4stbUvJzQwBlS5LAiO4nvqOCS2+kUn0qqtuF4mZBcjMTGRtjddo1B2Vgv4BUe3gcaCMyT7maQo5WQ0Ex/rH1HhTgcl99MpTj4qhs4fGGJsrPZntoNYtZvtnvu/0j1l2OF4lh2rYU6fbzcgTqByMj0pwTyWq44EU4Y8VCs8Ev8yo9Sf2ro3Cimtx4B07NsuZ/lUzHjsKq6HJOGKBo68VnOK9JMJhTF18QSfuWVg+RJj51YdDON4TiJui0L4NopIuFBmDzDDJOkqRVHJIskyxOIppxoFW7cMw6e9A/muH9TUe7jsBb958OPNkP71XdfCdWVh4mBz/AEpt0peHbtLc/mtC5+amph6ccPTa6n4EJ/IVDxXtUwajTrG8kgH4mm/4J1/JAv8AQbDXf/BKD3qnVT8IrphegrW0CWV6tQScrMGEkydfe+ZquxXtzw6+5ZuE/wARC/kDVaPbfeuz1GFBAMEnrGjzgQPWiyyXQcE+zW2uhl0+86L5Zm/QVKHQj/V/7P8A7V53i/azj4MdRb30LWy3kFLST6VwTp/j31GJH4LVxgPCRZip8s37I8cTV8JxaWrge4heNgCBB74O/lWpw/SbDH7T2/NWj5SorFUl24qqWdgqjdmIVR5k10zxKXLMYza4PQVvWru120/qs/8AaQflXK/0eRhqgPkf3H6155gOJYe+Stq9buMJJVGDPA3IQwzD+UGp63riCbVwAHY5nAPwMfKsVjf8ZF9vqKvpBwyLj/Q7guhPfRVLNb0k6iQ48tqy7cUujdo/CP2rWnpZicAwY2bdy3l2RogMQcwA2OnMVX4/ppgcaSThLyXOb2Qra/xKNG89D41jKNOjVO0Z5uMXR9s/Bf2oTjdz7/yX9qbxpRatG4FYAEAZ1yEz/CTPKqI8TnKUWQdyB2QdTBnY6UtoVZpBx273j+kU8dILn8Pw/wB6quHv1qkxBBgg6V3ODb+9anYrqWA6RPzVfn+9PHSM80+Df7VUtaYcq5FjVtxRejpCvNW+INPHHrfPMPQfoaz00lTsRRpl4zbJ96PNT+1dRxG2dA6/GPzrLCnq0bU2FGyt5D9tJ8GWtlwCzZVM2a0bkErmZSB3c68cD0vXkbE1ZyTVEJHsOG6SuDLXgPAhIHl3VP8A+L7Q9+/bHqv714U15juTTC5rJtfC6R7fe6e4QMqjELqdTl0UQTM5TOoAjxqpv+1TDK1wl7nVogZTlGa4+uYbdgABd95O0QfJ+rP/AO0ow/eaqWPoE4snYmIkdowRuDpFMOIPM/Fm/U14d/it0ADrbhAAAHWOAAAAAADtAqNex7HciP4pY/8AcataK0z3G9xW0sZrlscu0yefPyqNd6V4VN8RZHk6fpXhY4pZQnMwiNhlzE/hExHKoV7iiFyUBCzpmEAbfL0psKPfG6cYSCeulQMxMNlAHMsRA7vGazg9sWCNzIjhdYDXUcJr3ssx5kRXlHSfGOMLZUn/ADi91oOhCO1pB5DK5/FWVtWyzADckAVDlQ1Ppa/xi5cBAulSADACxDCVYFdGUjUMDBrPcXOIgkPnHODB+HP41nei+Ia1hLf1guKrRbYBl+quZ81vtawtxGIkfaNTX49rXXBpoxkuSgxzFic0zzneoNh3tz1bumaM2VisxMAx51Z8ZxQeWiDPLuPKs5d4tDgbHeSPhEiDWGQ1gWai45GrHMYBYmCfMmKm8PwEuA921J2UOrFjrpI0Hluarbl1rkZ2Zu7MSwGnIHamNliD/fwrK0WdmytYdQwGURl10J7XcJrlxjAZ7f1aqHBnVEOYaAgFhoah8A4qXi3cPa2tsYUvOykfe7jz899Na4aftGPLU1rzLiKK9dnnDSCQ4MzzWCPQAQPCouK4eGGvxFej8Z6J274BBKXBHajMGX7rLp6EVFw3QO2o7V243kqqJ79ZNPDIjyRPPcFNrssdOUCT+1ei9B+PYa1h3W6yhjdLDNAJXq7YnfvB+Fc8J0LCXgz9XetayrqQRoYMagmY51oreBtqIW3bA7gigflVo4WQ8iR0Feae1DijG8LIJCIqmORZhJPnBA9K9LFYv2idF2uqMTbEgAJdgTlI91j4EaT3g1tmvUpi7PMcGW6wFGKsCGDCQVgzmBGoI8K9jXjrKim5lLvbDsV9wuDlZ1Hc0BvxV5JgUu27y9WuZ5hVyi4LmbTJkOjgzEVu8biWdgGKsyoFYp7mcks+XvUElQeeWedcmOWptJWd+NdJurtG6wzsxK21aYMRmZo3UEgRzM8hrl8L7R8Wjb2mT/pmzaCR3DIqsvmpBqR00wrdTh3A7PVsD/Mt64G/MH1FZTBsouKX93MJ0zad8c/LnScm2TFJI9jTHWcdhVJDG1cnssxz27lv3rZcRmIlWDc1YSNxWY4xwe3ZtEWixjM/JjylSVA0gb+POu+AxR+jkC4jjroDoMqtFpcxiBtmQbDYU7DMLq3UzDMqs7aqCFto7sDO05fzrS1Jc9lKaZTYPH3bSghiFYyVIUkHug+XKrnhXE7t1wiqrlu8FY7yWnQaVm8TcW4CEdWI1gHUeI/2rd+zx5wzzbCsLmVmE/WAKCJkmIk6DTWY1rOEdpUWlLWNk2/whwpIUPA2RiCe+Mw1+IrMrxC0zZXt3Q+cqAqg/ahRGac0EaRXoM1B4hwW1eIZ1hwQQ66NptJ5+tbywf1Mo5fpkhbszBZkPdcVkI+IqY3CMu/zkfmK111Q2jAMO5gCPgaUgc9qj/H/ACT5fwYnE4IBZZlUDmSB+dVWIAn6u7aJgmGIA/qB0q46UcIu25ZGL2juGAcp4NIOncfjrrWJfiDLbbs2+2VEgHNlmds0DXLyrnknF0zZNPovLVpmESub/TuBo/en2cFeBOaTOwygR51A4ZxRbSgohJIg9rXv2iMv971ZW+mCzDIw9Z/Kq7MmkOOFbvFMfBMPGpVnjtsyQ5MnSSABoBHbidR865YjHAgsisYJmM0SNTJGnrtS38IpfSKyN/F86VR3k/E1XN0hzlRbLSeQzNMnQAEnXwrhjOPXFuNbYGVYqVdIYFSRDDkdNqmwWV1ZJyk/E1V4jhUvLFiDOhJ+VcRxyTraB8mI/I1Z8M+vL9WINu2zkMyZiqjMxCk6gQZiT4VAKXEcMyGNQpIg7ZZ5N+9PQRoViPGZ8RU3B37lyGe2erZiswSsaBtRzFWHSXgL4QL1imCSEaR2tpWN5EgzzHlVqYs7Jw36dgAlsDr8IXOQDtPh3IfOo+0VfPmjk4NYu5hHttInQiGGkGdPIzWjwuHv2lt4hM9sMZt3UJEMO5wdDvp4Huq4/wCLL51coW/6i2rFu8fHrlt558ZmoZKEw926ti3bugK4glAuXqkUEW0YcnOZ2I5ZlnWRTgxPLzrlhXLnsW3ck/ZLN6kwdasbXCMW/u2Ag+9dugD+mM3yrSO3oo69kHFXQqyd+Q7z61R4jAhl7Sj0ra2+g7sZvXlnnkUt6AtED0qzwvQ3Dpvnf+ZoHwUCr+Ocuyu8UeW2L5Vobbbnp8TWgwvCrtwdi27DwUx8dq9CwvB7NrVLSA/eygt/W0n51LLTV1g+so8vwwmH6GX297Ig/ibX4JNbXDWmCKHYMwADMBGY98V2pK2jBR6M5TbFoooq5UKKKKkDa6W7hUypIMRp3HcHvHgaZRUPkEPFcKVyT7mbRuqt2LRYcwWt2wxHhNRV6L2h3/IVbUVTxx+F95fSvu9H7L2GsuGyE5lOhZHICllmJBAAIkTAMgjXC4/2ZBHnriUnZLF5nju7Si3P4/jXpVKDVZYYsssjRgDwtwqpbtlUQZUXcgSWJYwMzEkknx2AAAw9jFMj3ECEtc+rK65s0lSIGpJJIivdyaijhdnreu6q31u/WZFzz35u/wAd6yeB+mWWX8Hj/Q7CrdxtlCmabksJ7PVhSXmNdhvNey4fDLbUKihVGwUQNaS1hEViyois3vMqKrN5sBJrtWuPHoUnLYSiligitTMBRRFLFCSFiiU6y5euKMOqBiuSIyjtZ21LqdOzGsxrscRx2/g8VhL93CCLloo9wEG2erLgF1SYOpXb9ROu6W8Pe/gb9u2JdkBUDdijq+UeJCkDxivGjw69btszK9tW7BzBk6ztBsgBjNBUN3DKOcVzZpU6o2xq+T0HoGuExNkhkBxCxnkZOwOwpt5I7MATOuYkmZFT8f7PrTmbblRPusM0DnDb/Gay3suVUxDXLly3bXqzbUO6q1x3ZSAqkyYynXvIHOvVYqccYzjyiJNxfDMafZyonJfO/wBu2PzVv0qHifZ7dIIDWmBEbsp+a/rW+FYf2l9JL2HNm3Yc28ys7MujGGChZ5DQnTvFJ44RVhSk3RX9IOjX0exhBYtul/NNx7ee79YBbAMiftagD7xiq3i/AWv4ZcbbbrHID4tZUsrt2zdhfdUg6rGkTttC4106xGItWULFGtas6Eq1y4D2XOWMsADbnJ7o7dHun13CottUttbDM75gS9wse12p00AGx8d4rG4N16NFskV/DcEty5bUbvcRNzu7Ba9X4l0SwuILRbXrBIzJcZWDHQByCx5R2gTE1zxfRzDJZuXsNYRbosvcssuaQ4tlrbKJgNsR4149w3i93DszWXKM6MjERJV99+fOdwdan/lw/ZH+/RfDjN7B/SLS3QC9hFHUXMyK5uWyYK6KwTrFnlmqrwvH3GGvWX+sW5lK5iSbNxWBNxJmCVzKdpnwqrt3SsxzBB22IgjWuqYuLZTKvaYEtHb0GizOizrAG/kKx2ZpSNd7LjnvXrDjNZuWSzofdzI6ZW8D2iJGuvhXpGH4JYt+5Ztg95XMfi0mvGOD9Jb+G0sMqSZYhFJeDorkgkqO4QPXWvbOHY3rbNu7EdZbR47sygkfOurC01RjkXNkidI+XKkigmia6TLgWKIps0TQgWkoooAopKWhATRNFJQC0lFFAAooomhIs0TSTRNALNE0k0TQCzRNFFALNE02igHZqJptFAOzUTTaKAdNeQ+0x3/xF88wEtdXPJMgOnhmz+s167NR8Vw61dKm5at3Cvul0Vius6Eis8kN1RaEtWeFY/htywwW6pUsiXBMao65lP8AexBG4r3PhDP9Gs9bPWdTbzzvmyCZ8e/xrtfwyOQXRHK6qXRWKn+EkaV0JquPFo2TOews1U9IujFnGqou5gUJKshAYBozKZBBBgfDzq1orVpPhlE6PPeJeyibw+j3VWyQobrCzOpAAYiBDTBPLUxtFSeIeyu214Gzd6u0QoZGBd9AAxVpgzE6xBPdpW5miaz8MC+8hbfZgDQAADwA0A+AFU3EOh+Euo6myiG5qXtqFcMDIIPLXcbGriia0cU+yibRneHdAsNaw9yywNzrSCztlFwZdVyEDsgHXxkzNUuO9k9ssvU3mRYh+sUXGJk9pSMoGnKOW9byaKo8UX6LKcjJ8Y9nFi86MjGzlRUYKitnCDKGOoh4Gp1neO/UYewqIqIIVFVVHcqgKPkBT5oqyil0Q22KTSUUtWKiUUGihIUUUUAUUUUAUURRQBRQKJoD/9k="/>
          <p:cNvSpPr>
            <a:spLocks noChangeAspect="1" noChangeArrowheads="1"/>
          </p:cNvSpPr>
          <p:nvPr/>
        </p:nvSpPr>
        <p:spPr bwMode="auto">
          <a:xfrm>
            <a:off x="155575" y="-731838"/>
            <a:ext cx="3009900" cy="1524001"/>
          </a:xfrm>
          <a:prstGeom prst="rect">
            <a:avLst/>
          </a:prstGeom>
          <a:noFill/>
        </p:spPr>
        <p:txBody>
          <a:bodyPr/>
          <a:lstStyle/>
          <a:p>
            <a:pPr algn="l" fontAlgn="auto">
              <a:spcBef>
                <a:spcPts val="0"/>
              </a:spcBef>
              <a:spcAft>
                <a:spcPts val="0"/>
              </a:spcAft>
              <a:defRPr/>
            </a:pPr>
            <a:endParaRPr lang="pt-BR">
              <a:solidFill>
                <a:prstClr val="black"/>
              </a:solidFill>
              <a:latin typeface="Calibri"/>
              <a:cs typeface="+mn-cs"/>
            </a:endParaRPr>
          </a:p>
        </p:txBody>
      </p:sp>
      <p:sp>
        <p:nvSpPr>
          <p:cNvPr id="215044" name="AutoShape 4" descr="data:image/jpeg;base64,/9j/4AAQSkZJRgABAQAAAQABAAD/2wCEAAkGBhQSEBUUEhQVFRQVFBQVFRcUFBQUFRQUFBQVFBUUFhUXHCYeFxkmHBUUHy8gJCcpLCwsFR4xNTAqNSYsLCkBCQoKDgwOFw8PGikkHBwpKSksKSwpKSkpKSwsLCwpKSkpKSwpLCwsKSwpKSksLCkpLCkpKSksLCksKSwsKSkpKf/AABEIAKABPAMBIgACEQEDEQH/xAAcAAABBQEBAQAAAAAAAAAAAAAAAQIEBQYDBwj/xABEEAACAQIEAgcECAQEBAcAAAABAhEAAwQSITEFQQYTIlFhcYEHMpGhFCNCUoKxwdFicpLwFTNj4RZDU6JEc5OywuLx/8QAGgEBAAMBAQEAAAAAAAAAAAAAAAECAwQFBv/EACYRAAICAgIDAAEEAwAAAAAAAAABAhEDEiExE0FRYQQiQlIUMjP/2gAMAwEAAhEDEQA/ALwUUUV7J5wUURRQBRRRQC0UUUAUUUUAopIoooApaKKASiloioAlFFLQCUUtJUgKWkpagBRRRUgSlNFFQSFJSzSUIFooFFAFFFFAFFApaASlopRQCRUROLWGYqt60WBII6xJBG4iahdLON/RcMzD/MbsW/5iNW9Br8O+vJcEFa4ouTlJ7WsQDzkg+e1VlKjWENlZ7kF58qSK8w6MWj9PtorMFFwmA8gqilyCV7Le75V6hUxlaKTjqMpKKWpICiiigClFIKWgCiiigCiiigCloFJQC0UUUAURRRQBNFFFAEUUUTQBRRRQBRFBpKAWiiigAUGiigCiiigCiiloAmiiigClFJWZ6eccNqyLNv8Azb+mm4tkwfVj2R61DaStkpW6RiOmPHvpWIJU/Vp2bfiJ1b1PyAqmtitLY4AoUhUS4RKs7u6guNGW0E+yDpmO5BqqxuB6ttAQDyOpUjcSN9wQeYNcMf1EckmkdzxuKNN7OcPOIuP9y1Hq7AfkGrf1k/Z1h4s3X+9cVfRFn83rWCu2HRxzf7htJRRVigtFJS0AoopKBQC0UqrOgEnwEmuv0K59x/6WFRaJo40V2ODcCSjx/Ka5ERvI89KWhQgoiiaKkgWikooBaKKSgFoooFAFFFFAFFFAoApKWkmgFoomigCiiigCiiigClFJS0ACnU0UtAc8TiVtozuYVAWY+AryRuLtiMd17/eZwPui2jMijyyj1mtJ7SeO+7hkPc92Piif/I/hrFcLP1y+OZf6lZf1rnzu4tHThjXJvEtZUVfuqB8BqfzNU/SCx2Z8vkdPkxqZibvVKXUFkInKNcrMNCO5SYkcuW9VlzDOthusme4mdYMzqdZrxP08KkpX7O/I7VG36GWMuCtfxF3+LsB8lFXdRuHYbq7NpPuW0X1CifnNSK+iXR5D5YyiligCpAUCiKBUAK43eJWrdy2t0v8AWGAtsKzkDVj2iAqgSSxMAAnlVnwvhL33yroo95jso/U+FaxOhmEks2HtuxXIzOM5K8xr3843rDLmUePZrjx3yYe17beHWQVtWMRAnUJaGaOcm5Jnxqwt+17CXLotvbupNzqyzC2UQ7guQ8hfGOR7q16dHsKgAXD2VA1AFpBB2mIqHiujWFuCLmGsNOhPVID/AFAA1xL6dBZMwHpVda4hau6D3iCcjKVeA2Uko2sSInxHeKlWrCogRR2VUKASW7IEAEtJOnfVUMCbbrkYLaRcq2xbkhCsFesmYkIwA2ymZkZbohnW7h7Z3Rf6RXBuGWT9gekj8qdiBO361V4ixelil2NyAwBAkKQNpjMrDyuNzArVNmdInXeCWjtI5b1xbo8vJyPQGo2bEDZkInmOWZu6NcrL/wCmfvad8HiLsHrQAdPd1Gqief3g3pHjVtpL2RSOb9HW+y4PmCKiXeEXV+zPkQan3uLOhIFpn0kFTucrGI5GVUb/APMB5Gk/4iWdUuDXcqIgsADvt2kPk/gYt5JEOCKdkI0II89KSKvsPxC3eBjWIkMpBGZQw0Pn8QRyNcrvD7bbaeX7VdZCjgU0UVOu8LYbEH5Goj2yu4I860UkytDKSnUsVIGUtOiiKgUNop0UtLFDKKfFEVNihlFOiiKWRQgFLFFKDSxQgFReL8TXDWHvPByjsg/bc+4nx1PgDU22pYgASSYAG5J5V5n7SOPdbf6hDNuwSpI2e7s7eIHujyPfVWy8Y2zJ4zEtcdncyzEsxPMkyabZcqwYbggjzGoplOArJ8nT0b3CMHtDmsRH8MaD+krXK9hixt2iZz3EUd+Uui6+ME/Cq3gGO7OWCY0IXVsokhlHMiSCO4juq64OxuY60CIyhrhB3AVGyZhyJLTH8teVjwtZq9WdE5rSzcuNabFLNE17h5gwLRFJNFQBYqfwjhDYh4Gij3m7h3DvNQsPZLsqruxCjzJivSOHYBbNsIuw3PMnmT41hmyaLjs0hHYdgsEtpAiCAPn4nvNdXamYi8AN6o+KdI1tBS0w11LWkaG4SATJGkjz1riSb5Onotbj1wa5WeHS62XVIcFsTcwokLAuW1LEntaKQpjn4VFPTSyUDywBsvf1Qz1dtsjaCe1PKtFEpZbY3iBQk/WMc6qqqqlYYaFpiBo0kkdwnQHnexMwZgEfA91Vdzj1tmyhyGzpakBh2ridaqyQQQV110HnUX/HrJRctxYyownMOy79Wp7QnVgRrrNaKJVstrl0jnVP0jxdxMObtsnNYZb2UEgXUtmbtto3BTN6gGuw4mjGFdSe3oCCewcr6eB0NcBikJgxtBG0gggiOdXogkYvj6W2XsPcR7D37ZQibgtKtx7ag/b6ts411gjlWYsdMsRky5Wdy7ornD9k3LhW7gRNtoK3bRiYBBZTqAZ5YTgmLtpbVcVacYYq+GVrMZXTQI7L2mQ22dCJ+0O6nYHo9eW0bTXLfasNazJnGR7V7r8HcUEf8tmdd/dC1FMcF3hOmmHdGuNctpbVlWZu5wzzkDWzaBHuuJBZZRhOlW9ni1l2KrdtlgpYqHWcoAYtE+7DAztBnasXdw+LysyKlq91txreV0dUXErnuZS2wTEIl1dJHWGNjVfguGvN2MPdUG23Um8Fa4GtA3bas6fZcnE2SBAK3bfhTkcHpltlIDKVIfYqVIYanQj3ufzp+WvKrrIo6nqT2B1ttrtq4jYW23V2mvuLTBbrdWUcOuVs1pi4zCt70b4+MRhkcsGYZrbsNAz2zlzgcgwyv+OpBdZaU2Ad9aYuKFdVxAqOSCP/AIMpPMeVI3R9eTH5VMF8U4X6naQ1RWNwBuTD1Bri3BbngfWrwXqd1tPJIjRGbbht0fYPpBri+HYbqw9DWr62lD1byv4RoY80VsYU7j5TXB+H2m3UfCKnyjxmVorQPwa390+jfua5HgSnYuPgat5IldGUlLVu3R/uf4qaa3R547LITyzSBPjGsVbyRI0ZmelHG/oeFNwGL1zNbsd4kRcvfhB0/iYV4wxr1LpD7NMfiLpe5esOYhQDcVUUbKgymB/ZrOYr2V49NrSv/wCXcQn4MQazckdEVSMeBXRFqwxPRnFW/wDMw19Y77VyPjEVEVYMc6iyTtaMagwRz2+dbD2eWJu3XPJAs+LtJ/8AZWSVa3/s+sRh3b712PRFH6s1WilZSb/aaeiiiK2MDmKfatliFAkkgADmTTFFabgvCzatm64OdtFEe6O89xP5VSc9UTGNsqbtg4a7bOYMwIJEbRuAZ184q3fppI0EVRcSZjdJO3KqzFKR2htz/eufJG1sbQdOjQYjpEWBqKeJTVCLs08XayUkaNMuDiZ7t52G8RPn41wfIRBVYysvuj3W95fI8xzqB11D3CRuR4jetE0UokJbQnMFGpRxKwQyLlVo3kDTXyrm2AtxGQAZQsCRCq/WKPINrTRdnn/fOl6yrEUKmHRWzAQZuHc73WDPp4kA1GawC4uGcynTXTWVPyPyrozt3/IVEOE1nM28xnbKTM+7MR4RUkDDh7RLfW5SWuTquhe4t1vnb/OuwwJkMt0kSG0JII643uR2glfL4VxODWZg6yTDuN99AY9K6JZjYtpyLkj50sDfo98LAumcsSZ3FtlnWftFT6U8XL4YdpSJ7h7vWT3fcMeldOsNOa9rU2KFOOuC2p3uQJA2LdmduVd8JjDA0gkCR3GNvlHpUS9iRIISd51CnWNp351Iw6yAduZGh79J9amyKLK1izHzrnh+ktsge8JiJXvFk8j/AK6fA+szBYNmGik+hp72VBhlEz9pfLvHgvwHdUWBtrjFtkLBuyoUsSCIDAFZkeNSjiwJkgZQC0kdkGYJ7hofgajnA28rLkWGEMAIBAmAY86W9gVfPmB+sTI+p1UZo8j221/aoBIe/pM6CdjG0jka6JfI0n++VQhhAqMqzDMzd+twyY8JNcl4Y4stbUvJzQwBlS5LAiO4nvqOCS2+kUn0qqtuF4mZBcjMTGRtjddo1B2Vgv4BUe3gcaCMyT7maQo5WQ0Ex/rH1HhTgcl99MpTj4qhs4fGGJsrPZntoNYtZvtnvu/0j1l2OF4lh2rYU6fbzcgTqByMj0pwTyWq44EU4Y8VCs8Ev8yo9Sf2ro3Cimtx4B07NsuZ/lUzHjsKq6HJOGKBo68VnOK9JMJhTF18QSfuWVg+RJj51YdDON4TiJui0L4NopIuFBmDzDDJOkqRVHJIskyxOIppxoFW7cMw6e9A/muH9TUe7jsBb958OPNkP71XdfCdWVh4mBz/AEpt0peHbtLc/mtC5+amph6ccPTa6n4EJ/IVDxXtUwajTrG8kgH4mm/4J1/JAv8AQbDXf/BKD3qnVT8IrphegrW0CWV6tQScrMGEkydfe+ZquxXtzw6+5ZuE/wARC/kDVaPbfeuz1GFBAMEnrGjzgQPWiyyXQcE+zW2uhl0+86L5Zm/QVKHQj/V/7P8A7V53i/azj4MdRb30LWy3kFLST6VwTp/j31GJH4LVxgPCRZip8s37I8cTV8JxaWrge4heNgCBB74O/lWpw/SbDH7T2/NWj5SorFUl24qqWdgqjdmIVR5k10zxKXLMYza4PQVvWru120/qs/8AaQflXK/0eRhqgPkf3H6155gOJYe+Stq9buMJJVGDPA3IQwzD+UGp63riCbVwAHY5nAPwMfKsVjf8ZF9vqKvpBwyLj/Q7guhPfRVLNb0k6iQ48tqy7cUujdo/CP2rWnpZicAwY2bdy3l2RogMQcwA2OnMVX4/ppgcaSThLyXOb2Qra/xKNG89D41jKNOjVO0Z5uMXR9s/Bf2oTjdz7/yX9qbxpRatG4FYAEAZ1yEz/CTPKqI8TnKUWQdyB2QdTBnY6UtoVZpBx273j+kU8dILn8Pw/wB6quHv1qkxBBgg6V3ODb+9anYrqWA6RPzVfn+9PHSM80+Df7VUtaYcq5FjVtxRejpCvNW+INPHHrfPMPQfoaz00lTsRRpl4zbJ96PNT+1dRxG2dA6/GPzrLCnq0bU2FGyt5D9tJ8GWtlwCzZVM2a0bkErmZSB3c68cD0vXkbE1ZyTVEJHsOG6SuDLXgPAhIHl3VP8A+L7Q9+/bHqv714U15juTTC5rJtfC6R7fe6e4QMqjELqdTl0UQTM5TOoAjxqpv+1TDK1wl7nVogZTlGa4+uYbdgABd95O0QfJ+rP/AO0ow/eaqWPoE4snYmIkdowRuDpFMOIPM/Fm/U14d/it0ADrbhAAAHWOAAAAAADtAqNex7HciP4pY/8AcataK0z3G9xW0sZrlscu0yefPyqNd6V4VN8RZHk6fpXhY4pZQnMwiNhlzE/hExHKoV7iiFyUBCzpmEAbfL0psKPfG6cYSCeulQMxMNlAHMsRA7vGazg9sWCNzIjhdYDXUcJr3ssx5kRXlHSfGOMLZUn/ADi91oOhCO1pB5DK5/FWVtWyzADckAVDlQ1Ppa/xi5cBAulSADACxDCVYFdGUjUMDBrPcXOIgkPnHODB+HP41nei+Ia1hLf1guKrRbYBl+quZ81vtawtxGIkfaNTX49rXXBpoxkuSgxzFic0zzneoNh3tz1bumaM2VisxMAx51Z8ZxQeWiDPLuPKs5d4tDgbHeSPhEiDWGQ1gWai45GrHMYBYmCfMmKm8PwEuA921J2UOrFjrpI0Hluarbl1rkZ2Zu7MSwGnIHamNliD/fwrK0WdmytYdQwGURl10J7XcJrlxjAZ7f1aqHBnVEOYaAgFhoah8A4qXi3cPa2tsYUvOykfe7jz899Na4aftGPLU1rzLiKK9dnnDSCQ4MzzWCPQAQPCouK4eGGvxFej8Z6J274BBKXBHajMGX7rLp6EVFw3QO2o7V243kqqJ79ZNPDIjyRPPcFNrssdOUCT+1ei9B+PYa1h3W6yhjdLDNAJXq7YnfvB+Fc8J0LCXgz9XetayrqQRoYMagmY51oreBtqIW3bA7gigflVo4WQ8iR0Feae1DijG8LIJCIqmORZhJPnBA9K9LFYv2idF2uqMTbEgAJdgTlI91j4EaT3g1tmvUpi7PMcGW6wFGKsCGDCQVgzmBGoI8K9jXjrKim5lLvbDsV9wuDlZ1Hc0BvxV5JgUu27y9WuZ5hVyi4LmbTJkOjgzEVu8biWdgGKsyoFYp7mcks+XvUElQeeWedcmOWptJWd+NdJurtG6wzsxK21aYMRmZo3UEgRzM8hrl8L7R8Wjb2mT/pmzaCR3DIqsvmpBqR00wrdTh3A7PVsD/Mt64G/MH1FZTBsouKX93MJ0zad8c/LnScm2TFJI9jTHWcdhVJDG1cnssxz27lv3rZcRmIlWDc1YSNxWY4xwe3ZtEWixjM/JjylSVA0gb+POu+AxR+jkC4jjroDoMqtFpcxiBtmQbDYU7DMLq3UzDMqs7aqCFto7sDO05fzrS1Jc9lKaZTYPH3bSghiFYyVIUkHug+XKrnhXE7t1wiqrlu8FY7yWnQaVm8TcW4CEdWI1gHUeI/2rd+zx5wzzbCsLmVmE/WAKCJkmIk6DTWY1rOEdpUWlLWNk2/whwpIUPA2RiCe+Mw1+IrMrxC0zZXt3Q+cqAqg/ahRGac0EaRXoM1B4hwW1eIZ1hwQQ66NptJ5+tbywf1Mo5fpkhbszBZkPdcVkI+IqY3CMu/zkfmK111Q2jAMO5gCPgaUgc9qj/H/ACT5fwYnE4IBZZlUDmSB+dVWIAn6u7aJgmGIA/qB0q46UcIu25ZGL2juGAcp4NIOncfjrrWJfiDLbbs2+2VEgHNlmds0DXLyrnknF0zZNPovLVpmESub/TuBo/en2cFeBOaTOwygR51A4ZxRbSgohJIg9rXv2iMv971ZW+mCzDIw9Z/Kq7MmkOOFbvFMfBMPGpVnjtsyQ5MnSSABoBHbidR865YjHAgsisYJmM0SNTJGnrtS38IpfSKyN/F86VR3k/E1XN0hzlRbLSeQzNMnQAEnXwrhjOPXFuNbYGVYqVdIYFSRDDkdNqmwWV1ZJyk/E1V4jhUvLFiDOhJ+VcRxyTraB8mI/I1Z8M+vL9WINu2zkMyZiqjMxCk6gQZiT4VAKXEcMyGNQpIg7ZZ5N+9PQRoViPGZ8RU3B37lyGe2erZiswSsaBtRzFWHSXgL4QL1imCSEaR2tpWN5EgzzHlVqYs7Jw36dgAlsDr8IXOQDtPh3IfOo+0VfPmjk4NYu5hHttInQiGGkGdPIzWjwuHv2lt4hM9sMZt3UJEMO5wdDvp4Huq4/wCLL51coW/6i2rFu8fHrlt558ZmoZKEw926ti3bugK4glAuXqkUEW0YcnOZ2I5ZlnWRTgxPLzrlhXLnsW3ck/ZLN6kwdasbXCMW/u2Ag+9dugD+mM3yrSO3oo69kHFXQqyd+Q7z61R4jAhl7Sj0ra2+g7sZvXlnnkUt6AtED0qzwvQ3Dpvnf+ZoHwUCr+Ocuyu8UeW2L5Vobbbnp8TWgwvCrtwdi27DwUx8dq9CwvB7NrVLSA/eygt/W0n51LLTV1g+so8vwwmH6GX297Ig/ibX4JNbXDWmCKHYMwADMBGY98V2pK2jBR6M5TbFoooq5UKKKKkDa6W7hUypIMRp3HcHvHgaZRUPkEPFcKVyT7mbRuqt2LRYcwWt2wxHhNRV6L2h3/IVbUVTxx+F95fSvu9H7L2GsuGyE5lOhZHICllmJBAAIkTAMgjXC4/2ZBHnriUnZLF5nju7Si3P4/jXpVKDVZYYsssjRgDwtwqpbtlUQZUXcgSWJYwMzEkknx2AAAw9jFMj3ECEtc+rK65s0lSIGpJJIivdyaijhdnreu6q31u/WZFzz35u/wAd6yeB+mWWX8Hj/Q7CrdxtlCmabksJ7PVhSXmNdhvNey4fDLbUKihVGwUQNaS1hEViyois3vMqKrN5sBJrtWuPHoUnLYSiligitTMBRRFLFCSFiiU6y5euKMOqBiuSIyjtZ21LqdOzGsxrscRx2/g8VhL93CCLloo9wEG2erLgF1SYOpXb9ROu6W8Pe/gb9u2JdkBUDdijq+UeJCkDxivGjw69btszK9tW7BzBk6ztBsgBjNBUN3DKOcVzZpU6o2xq+T0HoGuExNkhkBxCxnkZOwOwpt5I7MATOuYkmZFT8f7PrTmbblRPusM0DnDb/Gay3suVUxDXLly3bXqzbUO6q1x3ZSAqkyYynXvIHOvVYqccYzjyiJNxfDMafZyonJfO/wBu2PzVv0qHifZ7dIIDWmBEbsp+a/rW+FYf2l9JL2HNm3Yc28ys7MujGGChZ5DQnTvFJ44RVhSk3RX9IOjX0exhBYtul/NNx7ee79YBbAMiftagD7xiq3i/AWv4ZcbbbrHID4tZUsrt2zdhfdUg6rGkTttC4106xGItWULFGtas6Eq1y4D2XOWMsADbnJ7o7dHun13CottUttbDM75gS9wse12p00AGx8d4rG4N16NFskV/DcEty5bUbvcRNzu7Ba9X4l0SwuILRbXrBIzJcZWDHQByCx5R2gTE1zxfRzDJZuXsNYRbosvcssuaQ4tlrbKJgNsR4149w3i93DszWXKM6MjERJV99+fOdwdan/lw/ZH+/RfDjN7B/SLS3QC9hFHUXMyK5uWyYK6KwTrFnlmqrwvH3GGvWX+sW5lK5iSbNxWBNxJmCVzKdpnwqrt3SsxzBB22IgjWuqYuLZTKvaYEtHb0GizOizrAG/kKx2ZpSNd7LjnvXrDjNZuWSzofdzI6ZW8D2iJGuvhXpGH4JYt+5Ztg95XMfi0mvGOD9Jb+G0sMqSZYhFJeDorkgkqO4QPXWvbOHY3rbNu7EdZbR47sygkfOurC01RjkXNkidI+XKkigmia6TLgWKIps0TQgWkoooAopKWhATRNFJQC0lFFAAooomhIs0TSTRNALNE0k0TQCzRNFFALNE02igHZqJptFAOzUTTaKAdNeQ+0x3/xF88wEtdXPJMgOnhmz+s167NR8Vw61dKm5at3Cvul0Vius6Eis8kN1RaEtWeFY/htywwW6pUsiXBMao65lP8AexBG4r3PhDP9Gs9bPWdTbzzvmyCZ8e/xrtfwyOQXRHK6qXRWKn+EkaV0JquPFo2TOews1U9IujFnGqou5gUJKshAYBozKZBBBgfDzq1orVpPhlE6PPeJeyibw+j3VWyQobrCzOpAAYiBDTBPLUxtFSeIeyu214Gzd6u0QoZGBd9AAxVpgzE6xBPdpW5miaz8MC+8hbfZgDQAADwA0A+AFU3EOh+Euo6myiG5qXtqFcMDIIPLXcbGriia0cU+yibRneHdAsNaw9yywNzrSCztlFwZdVyEDsgHXxkzNUuO9k9ssvU3mRYh+sUXGJk9pSMoGnKOW9byaKo8UX6LKcjJ8Y9nFi86MjGzlRUYKitnCDKGOoh4Gp1neO/UYewqIqIIVFVVHcqgKPkBT5oqyil0Q22KTSUUtWKiUUGihIUUUUAUUUUAUURRQBRQKJoD/9k="/>
          <p:cNvSpPr>
            <a:spLocks noChangeAspect="1" noChangeArrowheads="1"/>
          </p:cNvSpPr>
          <p:nvPr/>
        </p:nvSpPr>
        <p:spPr bwMode="auto">
          <a:xfrm>
            <a:off x="155575" y="-731838"/>
            <a:ext cx="3009900" cy="1524001"/>
          </a:xfrm>
          <a:prstGeom prst="rect">
            <a:avLst/>
          </a:prstGeom>
          <a:noFill/>
        </p:spPr>
        <p:txBody>
          <a:bodyPr/>
          <a:lstStyle/>
          <a:p>
            <a:pPr algn="l" fontAlgn="auto">
              <a:spcBef>
                <a:spcPts val="0"/>
              </a:spcBef>
              <a:spcAft>
                <a:spcPts val="0"/>
              </a:spcAft>
              <a:defRPr/>
            </a:pPr>
            <a:endParaRPr lang="pt-BR">
              <a:solidFill>
                <a:prstClr val="black"/>
              </a:solidFill>
              <a:latin typeface="Calibri"/>
              <a:cs typeface="+mn-cs"/>
            </a:endParaRPr>
          </a:p>
        </p:txBody>
      </p:sp>
      <p:sp>
        <p:nvSpPr>
          <p:cNvPr id="215046" name="AutoShape 6" descr="data:image/jpeg;base64,/9j/4AAQSkZJRgABAQAAAQABAAD/2wCEAAkGBhQSEBUUEhQVFRQVFBQVFRcUFBQUFRQUFBQVFBUUFhUXHCYeFxkmHBUUHy8gJCcpLCwsFR4xNTAqNSYsLCkBCQoKDgwOFw8PGikkHBwpKSksKSwpKSkpKSwsLCwpKSkpKSwpLCwsKSwpKSksLCkpLCkpKSksLCksKSwsKSkpKf/AABEIAKABPAMBIgACEQEDEQH/xAAcAAABBQEBAQAAAAAAAAAAAAAAAQIEBQYDBwj/xABEEAACAQIEAgcECAQEBAcAAAABAhEAAwQSITEFQQYTIlFhcYEHMpGhFCNCUoKxwdFicpLwFTNj4RZDU6JEc5OywuLx/8QAGgEBAAMBAQEAAAAAAAAAAAAAAAECAwQFBv/EACYRAAICAgIDAAEEAwAAAAAAAAABAhEDEiExE0FRYQQiQlIUMjP/2gAMAwEAAhEDEQA/ALwUUUV7J5wUURRQBRRRQC0UUUAUUUUAopIoooApaKKASiloioAlFFLQCUUtJUgKWkpagBRRRUgSlNFFQSFJSzSUIFooFFAFFFFAFFApaASlopRQCRUROLWGYqt60WBII6xJBG4iahdLON/RcMzD/MbsW/5iNW9Br8O+vJcEFa4ouTlJ7WsQDzkg+e1VlKjWENlZ7kF58qSK8w6MWj9PtorMFFwmA8gqilyCV7Le75V6hUxlaKTjqMpKKWpICiiigClFIKWgCiiigCiiigCloFJQC0UUUAURRRQBNFFFAEUUUTQBRRRQBRFBpKAWiiigAUGiigCiiigCiiloAmiiigClFJWZ6eccNqyLNv8Azb+mm4tkwfVj2R61DaStkpW6RiOmPHvpWIJU/Vp2bfiJ1b1PyAqmtitLY4AoUhUS4RKs7u6guNGW0E+yDpmO5BqqxuB6ttAQDyOpUjcSN9wQeYNcMf1EckmkdzxuKNN7OcPOIuP9y1Hq7AfkGrf1k/Z1h4s3X+9cVfRFn83rWCu2HRxzf7htJRRVigtFJS0AoopKBQC0UqrOgEnwEmuv0K59x/6WFRaJo40V2ODcCSjx/Ka5ERvI89KWhQgoiiaKkgWikooBaKKSgFoooFAFFFFAFFFAoApKWkmgFoomigCiiigCiiigClFJS0ACnU0UtAc8TiVtozuYVAWY+AryRuLtiMd17/eZwPui2jMijyyj1mtJ7SeO+7hkPc92Piif/I/hrFcLP1y+OZf6lZf1rnzu4tHThjXJvEtZUVfuqB8BqfzNU/SCx2Z8vkdPkxqZibvVKXUFkInKNcrMNCO5SYkcuW9VlzDOthusme4mdYMzqdZrxP08KkpX7O/I7VG36GWMuCtfxF3+LsB8lFXdRuHYbq7NpPuW0X1CifnNSK+iXR5D5YyiligCpAUCiKBUAK43eJWrdy2t0v8AWGAtsKzkDVj2iAqgSSxMAAnlVnwvhL33yroo95jso/U+FaxOhmEks2HtuxXIzOM5K8xr3843rDLmUePZrjx3yYe17beHWQVtWMRAnUJaGaOcm5Jnxqwt+17CXLotvbupNzqyzC2UQ7guQ8hfGOR7q16dHsKgAXD2VA1AFpBB2mIqHiujWFuCLmGsNOhPVID/AFAA1xL6dBZMwHpVda4hau6D3iCcjKVeA2Uko2sSInxHeKlWrCogRR2VUKASW7IEAEtJOnfVUMCbbrkYLaRcq2xbkhCsFesmYkIwA2ymZkZbohnW7h7Z3Rf6RXBuGWT9gekj8qdiBO361V4ixelil2NyAwBAkKQNpjMrDyuNzArVNmdInXeCWjtI5b1xbo8vJyPQGo2bEDZkInmOWZu6NcrL/wCmfvad8HiLsHrQAdPd1Gqief3g3pHjVtpL2RSOb9HW+y4PmCKiXeEXV+zPkQan3uLOhIFpn0kFTucrGI5GVUb/APMB5Gk/4iWdUuDXcqIgsADvt2kPk/gYt5JEOCKdkI0II89KSKvsPxC3eBjWIkMpBGZQw0Pn8QRyNcrvD7bbaeX7VdZCjgU0UVOu8LYbEH5Goj2yu4I860UkytDKSnUsVIGUtOiiKgUNop0UtLFDKKfFEVNihlFOiiKWRQgFLFFKDSxQgFReL8TXDWHvPByjsg/bc+4nx1PgDU22pYgASSYAG5J5V5n7SOPdbf6hDNuwSpI2e7s7eIHujyPfVWy8Y2zJ4zEtcdncyzEsxPMkyabZcqwYbggjzGoplOArJ8nT0b3CMHtDmsRH8MaD+krXK9hixt2iZz3EUd+Uui6+ME/Cq3gGO7OWCY0IXVsokhlHMiSCO4juq64OxuY60CIyhrhB3AVGyZhyJLTH8teVjwtZq9WdE5rSzcuNabFLNE17h5gwLRFJNFQBYqfwjhDYh4Gij3m7h3DvNQsPZLsqruxCjzJivSOHYBbNsIuw3PMnmT41hmyaLjs0hHYdgsEtpAiCAPn4nvNdXamYi8AN6o+KdI1tBS0w11LWkaG4SATJGkjz1riSb5Onotbj1wa5WeHS62XVIcFsTcwokLAuW1LEntaKQpjn4VFPTSyUDywBsvf1Qz1dtsjaCe1PKtFEpZbY3iBQk/WMc6qqqqlYYaFpiBo0kkdwnQHnexMwZgEfA91Vdzj1tmyhyGzpakBh2ridaqyQQQV110HnUX/HrJRctxYyownMOy79Wp7QnVgRrrNaKJVstrl0jnVP0jxdxMObtsnNYZb2UEgXUtmbtto3BTN6gGuw4mjGFdSe3oCCewcr6eB0NcBikJgxtBG0gggiOdXogkYvj6W2XsPcR7D37ZQibgtKtx7ag/b6ts411gjlWYsdMsRky5Wdy7ornD9k3LhW7gRNtoK3bRiYBBZTqAZ5YTgmLtpbVcVacYYq+GVrMZXTQI7L2mQ22dCJ+0O6nYHo9eW0bTXLfasNazJnGR7V7r8HcUEf8tmdd/dC1FMcF3hOmmHdGuNctpbVlWZu5wzzkDWzaBHuuJBZZRhOlW9ni1l2KrdtlgpYqHWcoAYtE+7DAztBnasXdw+LysyKlq91txreV0dUXErnuZS2wTEIl1dJHWGNjVfguGvN2MPdUG23Um8Fa4GtA3bas6fZcnE2SBAK3bfhTkcHpltlIDKVIfYqVIYanQj3ufzp+WvKrrIo6nqT2B1ttrtq4jYW23V2mvuLTBbrdWUcOuVs1pi4zCt70b4+MRhkcsGYZrbsNAz2zlzgcgwyv+OpBdZaU2Ad9aYuKFdVxAqOSCP/AIMpPMeVI3R9eTH5VMF8U4X6naQ1RWNwBuTD1Bri3BbngfWrwXqd1tPJIjRGbbht0fYPpBri+HYbqw9DWr62lD1byv4RoY80VsYU7j5TXB+H2m3UfCKnyjxmVorQPwa390+jfua5HgSnYuPgat5IldGUlLVu3R/uf4qaa3R547LITyzSBPjGsVbyRI0ZmelHG/oeFNwGL1zNbsd4kRcvfhB0/iYV4wxr1LpD7NMfiLpe5esOYhQDcVUUbKgymB/ZrOYr2V49NrSv/wCXcQn4MQazckdEVSMeBXRFqwxPRnFW/wDMw19Y77VyPjEVEVYMc6iyTtaMagwRz2+dbD2eWJu3XPJAs+LtJ/8AZWSVa3/s+sRh3b712PRFH6s1WilZSb/aaeiiiK2MDmKfatliFAkkgADmTTFFabgvCzatm64OdtFEe6O89xP5VSc9UTGNsqbtg4a7bOYMwIJEbRuAZ184q3fppI0EVRcSZjdJO3KqzFKR2htz/eufJG1sbQdOjQYjpEWBqKeJTVCLs08XayUkaNMuDiZ7t52G8RPn41wfIRBVYysvuj3W95fI8xzqB11D3CRuR4jetE0UokJbQnMFGpRxKwQyLlVo3kDTXyrm2AtxGQAZQsCRCq/WKPINrTRdnn/fOl6yrEUKmHRWzAQZuHc73WDPp4kA1GawC4uGcynTXTWVPyPyrozt3/IVEOE1nM28xnbKTM+7MR4RUkDDh7RLfW5SWuTquhe4t1vnb/OuwwJkMt0kSG0JII643uR2glfL4VxODWZg6yTDuN99AY9K6JZjYtpyLkj50sDfo98LAumcsSZ3FtlnWftFT6U8XL4YdpSJ7h7vWT3fcMeldOsNOa9rU2KFOOuC2p3uQJA2LdmduVd8JjDA0gkCR3GNvlHpUS9iRIISd51CnWNp351Iw6yAduZGh79J9amyKLK1izHzrnh+ktsge8JiJXvFk8j/AK6fA+szBYNmGik+hp72VBhlEz9pfLvHgvwHdUWBtrjFtkLBuyoUsSCIDAFZkeNSjiwJkgZQC0kdkGYJ7hofgajnA28rLkWGEMAIBAmAY86W9gVfPmB+sTI+p1UZo8j221/aoBIe/pM6CdjG0jka6JfI0n++VQhhAqMqzDMzd+twyY8JNcl4Y4stbUvJzQwBlS5LAiO4nvqOCS2+kUn0qqtuF4mZBcjMTGRtjddo1B2Vgv4BUe3gcaCMyT7maQo5WQ0Ex/rH1HhTgcl99MpTj4qhs4fGGJsrPZntoNYtZvtnvu/0j1l2OF4lh2rYU6fbzcgTqByMj0pwTyWq44EU4Y8VCs8Ev8yo9Sf2ro3Cimtx4B07NsuZ/lUzHjsKq6HJOGKBo68VnOK9JMJhTF18QSfuWVg+RJj51YdDON4TiJui0L4NopIuFBmDzDDJOkqRVHJIskyxOIppxoFW7cMw6e9A/muH9TUe7jsBb958OPNkP71XdfCdWVh4mBz/AEpt0peHbtLc/mtC5+amph6ccPTa6n4EJ/IVDxXtUwajTrG8kgH4mm/4J1/JAv8AQbDXf/BKD3qnVT8IrphegrW0CWV6tQScrMGEkydfe+ZquxXtzw6+5ZuE/wARC/kDVaPbfeuz1GFBAMEnrGjzgQPWiyyXQcE+zW2uhl0+86L5Zm/QVKHQj/V/7P8A7V53i/azj4MdRb30LWy3kFLST6VwTp/j31GJH4LVxgPCRZip8s37I8cTV8JxaWrge4heNgCBB74O/lWpw/SbDH7T2/NWj5SorFUl24qqWdgqjdmIVR5k10zxKXLMYza4PQVvWru120/qs/8AaQflXK/0eRhqgPkf3H6155gOJYe+Stq9buMJJVGDPA3IQwzD+UGp63riCbVwAHY5nAPwMfKsVjf8ZF9vqKvpBwyLj/Q7guhPfRVLNb0k6iQ48tqy7cUujdo/CP2rWnpZicAwY2bdy3l2RogMQcwA2OnMVX4/ppgcaSThLyXOb2Qra/xKNG89D41jKNOjVO0Z5uMXR9s/Bf2oTjdz7/yX9qbxpRatG4FYAEAZ1yEz/CTPKqI8TnKUWQdyB2QdTBnY6UtoVZpBx273j+kU8dILn8Pw/wB6quHv1qkxBBgg6V3ODb+9anYrqWA6RPzVfn+9PHSM80+Df7VUtaYcq5FjVtxRejpCvNW+INPHHrfPMPQfoaz00lTsRRpl4zbJ96PNT+1dRxG2dA6/GPzrLCnq0bU2FGyt5D9tJ8GWtlwCzZVM2a0bkErmZSB3c68cD0vXkbE1ZyTVEJHsOG6SuDLXgPAhIHl3VP8A+L7Q9+/bHqv714U15juTTC5rJtfC6R7fe6e4QMqjELqdTl0UQTM5TOoAjxqpv+1TDK1wl7nVogZTlGa4+uYbdgABd95O0QfJ+rP/AO0ow/eaqWPoE4snYmIkdowRuDpFMOIPM/Fm/U14d/it0ADrbhAAAHWOAAAAAADtAqNex7HciP4pY/8AcataK0z3G9xW0sZrlscu0yefPyqNd6V4VN8RZHk6fpXhY4pZQnMwiNhlzE/hExHKoV7iiFyUBCzpmEAbfL0psKPfG6cYSCeulQMxMNlAHMsRA7vGazg9sWCNzIjhdYDXUcJr3ssx5kRXlHSfGOMLZUn/ADi91oOhCO1pB5DK5/FWVtWyzADckAVDlQ1Ppa/xi5cBAulSADACxDCVYFdGUjUMDBrPcXOIgkPnHODB+HP41nei+Ia1hLf1guKrRbYBl+quZ81vtawtxGIkfaNTX49rXXBpoxkuSgxzFic0zzneoNh3tz1bumaM2VisxMAx51Z8ZxQeWiDPLuPKs5d4tDgbHeSPhEiDWGQ1gWai45GrHMYBYmCfMmKm8PwEuA921J2UOrFjrpI0Hluarbl1rkZ2Zu7MSwGnIHamNliD/fwrK0WdmytYdQwGURl10J7XcJrlxjAZ7f1aqHBnVEOYaAgFhoah8A4qXi3cPa2tsYUvOykfe7jz899Na4aftGPLU1rzLiKK9dnnDSCQ4MzzWCPQAQPCouK4eGGvxFej8Z6J274BBKXBHajMGX7rLp6EVFw3QO2o7V243kqqJ79ZNPDIjyRPPcFNrssdOUCT+1ei9B+PYa1h3W6yhjdLDNAJXq7YnfvB+Fc8J0LCXgz9XetayrqQRoYMagmY51oreBtqIW3bA7gigflVo4WQ8iR0Feae1DijG8LIJCIqmORZhJPnBA9K9LFYv2idF2uqMTbEgAJdgTlI91j4EaT3g1tmvUpi7PMcGW6wFGKsCGDCQVgzmBGoI8K9jXjrKim5lLvbDsV9wuDlZ1Hc0BvxV5JgUu27y9WuZ5hVyi4LmbTJkOjgzEVu8biWdgGKsyoFYp7mcks+XvUElQeeWedcmOWptJWd+NdJurtG6wzsxK21aYMRmZo3UEgRzM8hrl8L7R8Wjb2mT/pmzaCR3DIqsvmpBqR00wrdTh3A7PVsD/Mt64G/MH1FZTBsouKX93MJ0zad8c/LnScm2TFJI9jTHWcdhVJDG1cnssxz27lv3rZcRmIlWDc1YSNxWY4xwe3ZtEWixjM/JjylSVA0gb+POu+AxR+jkC4jjroDoMqtFpcxiBtmQbDYU7DMLq3UzDMqs7aqCFto7sDO05fzrS1Jc9lKaZTYPH3bSghiFYyVIUkHug+XKrnhXE7t1wiqrlu8FY7yWnQaVm8TcW4CEdWI1gHUeI/2rd+zx5wzzbCsLmVmE/WAKCJkmIk6DTWY1rOEdpUWlLWNk2/whwpIUPA2RiCe+Mw1+IrMrxC0zZXt3Q+cqAqg/ahRGac0EaRXoM1B4hwW1eIZ1hwQQ66NptJ5+tbywf1Mo5fpkhbszBZkPdcVkI+IqY3CMu/zkfmK111Q2jAMO5gCPgaUgc9qj/H/ACT5fwYnE4IBZZlUDmSB+dVWIAn6u7aJgmGIA/qB0q46UcIu25ZGL2juGAcp4NIOncfjrrWJfiDLbbs2+2VEgHNlmds0DXLyrnknF0zZNPovLVpmESub/TuBo/en2cFeBOaTOwygR51A4ZxRbSgohJIg9rXv2iMv971ZW+mCzDIw9Z/Kq7MmkOOFbvFMfBMPGpVnjtsyQ5MnSSABoBHbidR865YjHAgsisYJmM0SNTJGnrtS38IpfSKyN/F86VR3k/E1XN0hzlRbLSeQzNMnQAEnXwrhjOPXFuNbYGVYqVdIYFSRDDkdNqmwWV1ZJyk/E1V4jhUvLFiDOhJ+VcRxyTraB8mI/I1Z8M+vL9WINu2zkMyZiqjMxCk6gQZiT4VAKXEcMyGNQpIg7ZZ5N+9PQRoViPGZ8RU3B37lyGe2erZiswSsaBtRzFWHSXgL4QL1imCSEaR2tpWN5EgzzHlVqYs7Jw36dgAlsDr8IXOQDtPh3IfOo+0VfPmjk4NYu5hHttInQiGGkGdPIzWjwuHv2lt4hM9sMZt3UJEMO5wdDvp4Huq4/wCLL51coW/6i2rFu8fHrlt558ZmoZKEw926ti3bugK4glAuXqkUEW0YcnOZ2I5ZlnWRTgxPLzrlhXLnsW3ck/ZLN6kwdasbXCMW/u2Ag+9dugD+mM3yrSO3oo69kHFXQqyd+Q7z61R4jAhl7Sj0ra2+g7sZvXlnnkUt6AtED0qzwvQ3Dpvnf+ZoHwUCr+Ocuyu8UeW2L5Vobbbnp8TWgwvCrtwdi27DwUx8dq9CwvB7NrVLSA/eygt/W0n51LLTV1g+so8vwwmH6GX297Ig/ibX4JNbXDWmCKHYMwADMBGY98V2pK2jBR6M5TbFoooq5UKKKKkDa6W7hUypIMRp3HcHvHgaZRUPkEPFcKVyT7mbRuqt2LRYcwWt2wxHhNRV6L2h3/IVbUVTxx+F95fSvu9H7L2GsuGyE5lOhZHICllmJBAAIkTAMgjXC4/2ZBHnriUnZLF5nju7Si3P4/jXpVKDVZYYsssjRgDwtwqpbtlUQZUXcgSWJYwMzEkknx2AAAw9jFMj3ECEtc+rK65s0lSIGpJJIivdyaijhdnreu6q31u/WZFzz35u/wAd6yeB+mWWX8Hj/Q7CrdxtlCmabksJ7PVhSXmNdhvNey4fDLbUKihVGwUQNaS1hEViyois3vMqKrN5sBJrtWuPHoUnLYSiligitTMBRRFLFCSFiiU6y5euKMOqBiuSIyjtZ21LqdOzGsxrscRx2/g8VhL93CCLloo9wEG2erLgF1SYOpXb9ROu6W8Pe/gb9u2JdkBUDdijq+UeJCkDxivGjw69btszK9tW7BzBk6ztBsgBjNBUN3DKOcVzZpU6o2xq+T0HoGuExNkhkBxCxnkZOwOwpt5I7MATOuYkmZFT8f7PrTmbblRPusM0DnDb/Gay3suVUxDXLly3bXqzbUO6q1x3ZSAqkyYynXvIHOvVYqccYzjyiJNxfDMafZyonJfO/wBu2PzVv0qHifZ7dIIDWmBEbsp+a/rW+FYf2l9JL2HNm3Yc28ys7MujGGChZ5DQnTvFJ44RVhSk3RX9IOjX0exhBYtul/NNx7ee79YBbAMiftagD7xiq3i/AWv4ZcbbbrHID4tZUsrt2zdhfdUg6rGkTttC4106xGItWULFGtas6Eq1y4D2XOWMsADbnJ7o7dHun13CottUttbDM75gS9wse12p00AGx8d4rG4N16NFskV/DcEty5bUbvcRNzu7Ba9X4l0SwuILRbXrBIzJcZWDHQByCx5R2gTE1zxfRzDJZuXsNYRbosvcssuaQ4tlrbKJgNsR4149w3i93DszWXKM6MjERJV99+fOdwdan/lw/ZH+/RfDjN7B/SLS3QC9hFHUXMyK5uWyYK6KwTrFnlmqrwvH3GGvWX+sW5lK5iSbNxWBNxJmCVzKdpnwqrt3SsxzBB22IgjWuqYuLZTKvaYEtHb0GizOizrAG/kKx2ZpSNd7LjnvXrDjNZuWSzofdzI6ZW8D2iJGuvhXpGH4JYt+5Ztg95XMfi0mvGOD9Jb+G0sMqSZYhFJeDorkgkqO4QPXWvbOHY3rbNu7EdZbR47sygkfOurC01RjkXNkidI+XKkigmia6TLgWKIps0TQgWkoooAopKWhATRNFJQC0lFFAAooomhIs0TSTRNALNE0k0TQCzRNFFALNE02igHZqJptFAOzUTTaKAdNeQ+0x3/xF88wEtdXPJMgOnhmz+s167NR8Vw61dKm5at3Cvul0Vius6Eis8kN1RaEtWeFY/htywwW6pUsiXBMao65lP8AexBG4r3PhDP9Gs9bPWdTbzzvmyCZ8e/xrtfwyOQXRHK6qXRWKn+EkaV0JquPFo2TOews1U9IujFnGqou5gUJKshAYBozKZBBBgfDzq1orVpPhlE6PPeJeyibw+j3VWyQobrCzOpAAYiBDTBPLUxtFSeIeyu214Gzd6u0QoZGBd9AAxVpgzE6xBPdpW5miaz8MC+8hbfZgDQAADwA0A+AFU3EOh+Euo6myiG5qXtqFcMDIIPLXcbGriia0cU+yibRneHdAsNaw9yywNzrSCztlFwZdVyEDsgHXxkzNUuO9k9ssvU3mRYh+sUXGJk9pSMoGnKOW9byaKo8UX6LKcjJ8Y9nFi86MjGzlRUYKitnCDKGOoh4Gp1neO/UYewqIqIIVFVVHcqgKPkBT5oqyil0Q22KTSUUtWKiUUGihIUUUUAUUUUAUURRQBRQKJoD/9k="/>
          <p:cNvSpPr>
            <a:spLocks noChangeAspect="1" noChangeArrowheads="1"/>
          </p:cNvSpPr>
          <p:nvPr/>
        </p:nvSpPr>
        <p:spPr bwMode="auto">
          <a:xfrm>
            <a:off x="155575" y="-731838"/>
            <a:ext cx="3009900" cy="1524001"/>
          </a:xfrm>
          <a:prstGeom prst="rect">
            <a:avLst/>
          </a:prstGeom>
          <a:noFill/>
        </p:spPr>
        <p:txBody>
          <a:bodyPr/>
          <a:lstStyle/>
          <a:p>
            <a:pPr algn="l" fontAlgn="auto">
              <a:spcBef>
                <a:spcPts val="0"/>
              </a:spcBef>
              <a:spcAft>
                <a:spcPts val="0"/>
              </a:spcAft>
              <a:defRPr/>
            </a:pPr>
            <a:endParaRPr lang="pt-BR">
              <a:solidFill>
                <a:prstClr val="black"/>
              </a:solidFill>
              <a:latin typeface="Calibri"/>
              <a:cs typeface="+mn-cs"/>
            </a:endParaRPr>
          </a:p>
        </p:txBody>
      </p:sp>
      <p:sp>
        <p:nvSpPr>
          <p:cNvPr id="411654" name="Rectangle 7"/>
          <p:cNvSpPr>
            <a:spLocks noGrp="1" noChangeArrowheads="1"/>
          </p:cNvSpPr>
          <p:nvPr>
            <p:ph type="title"/>
          </p:nvPr>
        </p:nvSpPr>
        <p:spPr>
          <a:xfrm>
            <a:off x="304800" y="76200"/>
            <a:ext cx="8534400" cy="1143000"/>
          </a:xfrm>
        </p:spPr>
        <p:txBody>
          <a:bodyPr/>
          <a:lstStyle/>
          <a:p>
            <a:pPr eaLnBrk="1" hangingPunct="1"/>
            <a:r>
              <a:rPr lang="en-US" sz="4600" b="1" dirty="0">
                <a:solidFill>
                  <a:schemeClr val="bg1"/>
                </a:solidFill>
                <a:latin typeface="Arial Black" pitchFamily="34" charset="0"/>
              </a:rPr>
              <a:t>INFORMAÇÃO CELULAR</a:t>
            </a:r>
          </a:p>
        </p:txBody>
      </p:sp>
      <p:grpSp>
        <p:nvGrpSpPr>
          <p:cNvPr id="2" name="Group 12"/>
          <p:cNvGrpSpPr>
            <a:grpSpLocks/>
          </p:cNvGrpSpPr>
          <p:nvPr/>
        </p:nvGrpSpPr>
        <p:grpSpPr bwMode="auto">
          <a:xfrm>
            <a:off x="595313" y="2043113"/>
            <a:ext cx="7050087" cy="4724400"/>
            <a:chOff x="165" y="840"/>
            <a:chExt cx="4441" cy="2976"/>
          </a:xfrm>
        </p:grpSpPr>
        <p:pic>
          <p:nvPicPr>
            <p:cNvPr id="411660" name="Picture 4" descr="Anatomy of the Animal Cell">
              <a:hlinkClick r:id="rId2"/>
            </p:cNvPr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1126" y="840"/>
              <a:ext cx="3480" cy="2976"/>
            </a:xfrm>
            <a:prstGeom prst="rect">
              <a:avLst/>
            </a:prstGeom>
            <a:noFill/>
            <a:ln w="38100">
              <a:solidFill>
                <a:srgbClr val="000066"/>
              </a:solidFill>
              <a:miter lim="800000"/>
              <a:headEnd/>
              <a:tailEnd/>
            </a:ln>
          </p:spPr>
        </p:pic>
        <p:sp>
          <p:nvSpPr>
            <p:cNvPr id="16" name="Rectangle 11"/>
            <p:cNvSpPr>
              <a:spLocks noChangeArrowheads="1"/>
            </p:cNvSpPr>
            <p:nvPr/>
          </p:nvSpPr>
          <p:spPr bwMode="auto">
            <a:xfrm>
              <a:off x="165" y="841"/>
              <a:ext cx="960" cy="2972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l" eaLnBrk="0" hangingPunct="0">
                <a:lnSpc>
                  <a:spcPct val="80000"/>
                </a:lnSpc>
                <a:spcBef>
                  <a:spcPct val="20000"/>
                </a:spcBef>
                <a:buClr>
                  <a:srgbClr val="FFCC66"/>
                </a:buClr>
                <a:buSzPct val="70000"/>
                <a:buFont typeface="Monotype Sorts" pitchFamily="2" charset="2"/>
                <a:buNone/>
                <a:defRPr/>
              </a:pPr>
              <a:endParaRPr kumimoji="1" lang="en-US" sz="7200">
                <a:solidFill>
                  <a:prstClr val="white"/>
                </a:solidFill>
                <a:latin typeface="Arial" charset="0"/>
                <a:cs typeface="+mn-cs"/>
              </a:endParaRPr>
            </a:p>
          </p:txBody>
        </p:sp>
      </p:grpSp>
      <p:pic>
        <p:nvPicPr>
          <p:cNvPr id="17" name="Picture 10" descr="dna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273675" y="2582863"/>
            <a:ext cx="584200" cy="396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" name="Line 5"/>
          <p:cNvSpPr>
            <a:spLocks noChangeShapeType="1"/>
          </p:cNvSpPr>
          <p:nvPr/>
        </p:nvSpPr>
        <p:spPr bwMode="auto">
          <a:xfrm flipH="1">
            <a:off x="5842000" y="2959100"/>
            <a:ext cx="1554163" cy="1247775"/>
          </a:xfrm>
          <a:prstGeom prst="line">
            <a:avLst/>
          </a:prstGeom>
          <a:noFill/>
          <a:ln w="101600">
            <a:solidFill>
              <a:srgbClr val="FF0000"/>
            </a:solidFill>
            <a:round/>
            <a:headEnd/>
            <a:tailEnd type="triangle" w="med" len="med"/>
          </a:ln>
          <a:effectLst>
            <a:outerShdw dist="40161" dir="17306097" algn="ctr" rotWithShape="0">
              <a:schemeClr val="tx1"/>
            </a:outerShdw>
          </a:effectLst>
        </p:spPr>
        <p:txBody>
          <a:bodyPr/>
          <a:lstStyle/>
          <a:p>
            <a:pPr algn="l" eaLnBrk="0" hangingPunct="0">
              <a:lnSpc>
                <a:spcPct val="80000"/>
              </a:lnSpc>
              <a:spcBef>
                <a:spcPct val="20000"/>
              </a:spcBef>
              <a:buClr>
                <a:srgbClr val="FFCC66"/>
              </a:buClr>
              <a:buSzPct val="70000"/>
              <a:buFont typeface="Monotype Sorts" pitchFamily="2" charset="2"/>
              <a:buNone/>
              <a:defRPr/>
            </a:pPr>
            <a:endParaRPr kumimoji="1" lang="en-US" sz="7200">
              <a:solidFill>
                <a:prstClr val="white"/>
              </a:solidFill>
              <a:latin typeface="Arial" charset="0"/>
              <a:cs typeface="+mn-cs"/>
            </a:endParaRPr>
          </a:p>
        </p:txBody>
      </p:sp>
      <p:sp>
        <p:nvSpPr>
          <p:cNvPr id="19" name="Text Box 6"/>
          <p:cNvSpPr txBox="1">
            <a:spLocks noChangeArrowheads="1"/>
          </p:cNvSpPr>
          <p:nvPr/>
        </p:nvSpPr>
        <p:spPr bwMode="auto">
          <a:xfrm>
            <a:off x="6869113" y="2376488"/>
            <a:ext cx="1944687" cy="534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tx1"/>
            </a:outerShdw>
          </a:effectLst>
        </p:spPr>
        <p:txBody>
          <a:bodyPr>
            <a:spAutoFit/>
          </a:bodyPr>
          <a:lstStyle/>
          <a:p>
            <a:pPr algn="l" eaLnBrk="0" hangingPunct="0">
              <a:lnSpc>
                <a:spcPct val="80000"/>
              </a:lnSpc>
              <a:spcBef>
                <a:spcPct val="50000"/>
              </a:spcBef>
              <a:buClr>
                <a:srgbClr val="FFCC66"/>
              </a:buClr>
              <a:buSzPct val="70000"/>
              <a:buFont typeface="Monotype Sorts" pitchFamily="2" charset="2"/>
              <a:buNone/>
              <a:defRPr/>
            </a:pPr>
            <a:r>
              <a:rPr kumimoji="1" lang="en-US" sz="3600" b="1" dirty="0" err="1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+mn-cs"/>
              </a:rPr>
              <a:t>Núcleo</a:t>
            </a:r>
            <a:endParaRPr kumimoji="1" lang="en-US" sz="36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  <a:cs typeface="+mn-cs"/>
            </a:endParaRPr>
          </a:p>
        </p:txBody>
      </p:sp>
      <p:sp>
        <p:nvSpPr>
          <p:cNvPr id="20" name="TextBox 8"/>
          <p:cNvSpPr txBox="1">
            <a:spLocks noChangeArrowheads="1"/>
          </p:cNvSpPr>
          <p:nvPr/>
        </p:nvSpPr>
        <p:spPr bwMode="auto">
          <a:xfrm>
            <a:off x="182563" y="1020763"/>
            <a:ext cx="8763000" cy="10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pt-BR" sz="2000" b="1" dirty="0">
                <a:solidFill>
                  <a:prstClr val="white"/>
                </a:solidFill>
                <a:latin typeface="Arial" pitchFamily="34" charset="0"/>
                <a:cs typeface="+mn-cs"/>
              </a:rPr>
              <a:t>Ácido desoxirribonucleico (DNA) é uma hélice de cadeia dupla encontrado dentro dos cromossomos, que estão localizados no interior do núcleo de cada célula viva.</a:t>
            </a:r>
            <a:endParaRPr lang="en-US" sz="2000" b="1" dirty="0">
              <a:solidFill>
                <a:prstClr val="white"/>
              </a:solidFill>
              <a:latin typeface="Arial" pitchFamily="34" charset="0"/>
              <a:cs typeface="+mn-cs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16" presetClass="entr" presetSubtype="42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2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000"/>
                            </p:stCondLst>
                            <p:childTnLst>
                              <p:par>
                                <p:cTn id="28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55556E-7 2.71676E-6 L -0.47517 2.71676E-6 " pathEditMode="relative" rAng="0" ptsTypes="AA">
                                      <p:cBhvr>
                                        <p:cTn id="29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38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0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42" name="AutoShape 2" descr="data:image/jpeg;base64,/9j/4AAQSkZJRgABAQAAAQABAAD/2wCEAAkGBhQSEBUUEhQVFRQVFBQVFRcUFBQUFRQUFBQVFBUUFhUXHCYeFxkmHBUUHy8gJCcpLCwsFR4xNTAqNSYsLCkBCQoKDgwOFw8PGikkHBwpKSksKSwpKSkpKSwsLCwpKSkpKSwpLCwsKSwpKSksLCkpLCkpKSksLCksKSwsKSkpKf/AABEIAKABPAMBIgACEQEDEQH/xAAcAAABBQEBAQAAAAAAAAAAAAAAAQIEBQYDBwj/xABEEAACAQIEAgcECAQEBAcAAAABAhEAAwQSITEFQQYTIlFhcYEHMpGhFCNCUoKxwdFicpLwFTNj4RZDU6JEc5OywuLx/8QAGgEBAAMBAQEAAAAAAAAAAAAAAAECAwQFBv/EACYRAAICAgIDAAEEAwAAAAAAAAABAhEDEiExE0FRYQQiQlIUMjP/2gAMAwEAAhEDEQA/ALwUUUV7J5wUURRQBRRRQC0UUUAUUUUAopIoooApaKKASiloioAlFFLQCUUtJUgKWkpagBRRRUgSlNFFQSFJSzSUIFooFFAFFFFAFFApaASlopRQCRUROLWGYqt60WBII6xJBG4iahdLON/RcMzD/MbsW/5iNW9Br8O+vJcEFa4ouTlJ7WsQDzkg+e1VlKjWENlZ7kF58qSK8w6MWj9PtorMFFwmA8gqilyCV7Le75V6hUxlaKTjqMpKKWpICiiigClFIKWgCiiigCiiigCloFJQC0UUUAURRRQBNFFFAEUUUTQBRRRQBRFBpKAWiiigAUGiigCiiigCiiloAmiiigClFJWZ6eccNqyLNv8Azb+mm4tkwfVj2R61DaStkpW6RiOmPHvpWIJU/Vp2bfiJ1b1PyAqmtitLY4AoUhUS4RKs7u6guNGW0E+yDpmO5BqqxuB6ttAQDyOpUjcSN9wQeYNcMf1EckmkdzxuKNN7OcPOIuP9y1Hq7AfkGrf1k/Z1h4s3X+9cVfRFn83rWCu2HRxzf7htJRRVigtFJS0AoopKBQC0UqrOgEnwEmuv0K59x/6WFRaJo40V2ODcCSjx/Ka5ERvI89KWhQgoiiaKkgWikooBaKKSgFoooFAFFFFAFFFAoApKWkmgFoomigCiiigCiiigClFJS0ACnU0UtAc8TiVtozuYVAWY+AryRuLtiMd17/eZwPui2jMijyyj1mtJ7SeO+7hkPc92Piif/I/hrFcLP1y+OZf6lZf1rnzu4tHThjXJvEtZUVfuqB8BqfzNU/SCx2Z8vkdPkxqZibvVKXUFkInKNcrMNCO5SYkcuW9VlzDOthusme4mdYMzqdZrxP08KkpX7O/I7VG36GWMuCtfxF3+LsB8lFXdRuHYbq7NpPuW0X1CifnNSK+iXR5D5YyiligCpAUCiKBUAK43eJWrdy2t0v8AWGAtsKzkDVj2iAqgSSxMAAnlVnwvhL33yroo95jso/U+FaxOhmEks2HtuxXIzOM5K8xr3843rDLmUePZrjx3yYe17beHWQVtWMRAnUJaGaOcm5Jnxqwt+17CXLotvbupNzqyzC2UQ7guQ8hfGOR7q16dHsKgAXD2VA1AFpBB2mIqHiujWFuCLmGsNOhPVID/AFAA1xL6dBZMwHpVda4hau6D3iCcjKVeA2Uko2sSInxHeKlWrCogRR2VUKASW7IEAEtJOnfVUMCbbrkYLaRcq2xbkhCsFesmYkIwA2ymZkZbohnW7h7Z3Rf6RXBuGWT9gekj8qdiBO361V4ixelil2NyAwBAkKQNpjMrDyuNzArVNmdInXeCWjtI5b1xbo8vJyPQGo2bEDZkInmOWZu6NcrL/wCmfvad8HiLsHrQAdPd1Gqief3g3pHjVtpL2RSOb9HW+y4PmCKiXeEXV+zPkQan3uLOhIFpn0kFTucrGI5GVUb/APMB5Gk/4iWdUuDXcqIgsADvt2kPk/gYt5JEOCKdkI0II89KSKvsPxC3eBjWIkMpBGZQw0Pn8QRyNcrvD7bbaeX7VdZCjgU0UVOu8LYbEH5Goj2yu4I860UkytDKSnUsVIGUtOiiKgUNop0UtLFDKKfFEVNihlFOiiKWRQgFLFFKDSxQgFReL8TXDWHvPByjsg/bc+4nx1PgDU22pYgASSYAG5J5V5n7SOPdbf6hDNuwSpI2e7s7eIHujyPfVWy8Y2zJ4zEtcdncyzEsxPMkyabZcqwYbggjzGoplOArJ8nT0b3CMHtDmsRH8MaD+krXK9hixt2iZz3EUd+Uui6+ME/Cq3gGO7OWCY0IXVsokhlHMiSCO4juq64OxuY60CIyhrhB3AVGyZhyJLTH8teVjwtZq9WdE5rSzcuNabFLNE17h5gwLRFJNFQBYqfwjhDYh4Gij3m7h3DvNQsPZLsqruxCjzJivSOHYBbNsIuw3PMnmT41hmyaLjs0hHYdgsEtpAiCAPn4nvNdXamYi8AN6o+KdI1tBS0w11LWkaG4SATJGkjz1riSb5Onotbj1wa5WeHS62XVIcFsTcwokLAuW1LEntaKQpjn4VFPTSyUDywBsvf1Qz1dtsjaCe1PKtFEpZbY3iBQk/WMc6qqqqlYYaFpiBo0kkdwnQHnexMwZgEfA91Vdzj1tmyhyGzpakBh2ridaqyQQQV110HnUX/HrJRctxYyownMOy79Wp7QnVgRrrNaKJVstrl0jnVP0jxdxMObtsnNYZb2UEgXUtmbtto3BTN6gGuw4mjGFdSe3oCCewcr6eB0NcBikJgxtBG0gggiOdXogkYvj6W2XsPcR7D37ZQibgtKtx7ag/b6ts411gjlWYsdMsRky5Wdy7ornD9k3LhW7gRNtoK3bRiYBBZTqAZ5YTgmLtpbVcVacYYq+GVrMZXTQI7L2mQ22dCJ+0O6nYHo9eW0bTXLfasNazJnGR7V7r8HcUEf8tmdd/dC1FMcF3hOmmHdGuNctpbVlWZu5wzzkDWzaBHuuJBZZRhOlW9ni1l2KrdtlgpYqHWcoAYtE+7DAztBnasXdw+LysyKlq91txreV0dUXErnuZS2wTEIl1dJHWGNjVfguGvN2MPdUG23Um8Fa4GtA3bas6fZcnE2SBAK3bfhTkcHpltlIDKVIfYqVIYanQj3ufzp+WvKrrIo6nqT2B1ttrtq4jYW23V2mvuLTBbrdWUcOuVs1pi4zCt70b4+MRhkcsGYZrbsNAz2zlzgcgwyv+OpBdZaU2Ad9aYuKFdVxAqOSCP/AIMpPMeVI3R9eTH5VMF8U4X6naQ1RWNwBuTD1Bri3BbngfWrwXqd1tPJIjRGbbht0fYPpBri+HYbqw9DWr62lD1byv4RoY80VsYU7j5TXB+H2m3UfCKnyjxmVorQPwa390+jfua5HgSnYuPgat5IldGUlLVu3R/uf4qaa3R547LITyzSBPjGsVbyRI0ZmelHG/oeFNwGL1zNbsd4kRcvfhB0/iYV4wxr1LpD7NMfiLpe5esOYhQDcVUUbKgymB/ZrOYr2V49NrSv/wCXcQn4MQazckdEVSMeBXRFqwxPRnFW/wDMw19Y77VyPjEVEVYMc6iyTtaMagwRz2+dbD2eWJu3XPJAs+LtJ/8AZWSVa3/s+sRh3b712PRFH6s1WilZSb/aaeiiiK2MDmKfatliFAkkgADmTTFFabgvCzatm64OdtFEe6O89xP5VSc9UTGNsqbtg4a7bOYMwIJEbRuAZ184q3fppI0EVRcSZjdJO3KqzFKR2htz/eufJG1sbQdOjQYjpEWBqKeJTVCLs08XayUkaNMuDiZ7t52G8RPn41wfIRBVYysvuj3W95fI8xzqB11D3CRuR4jetE0UokJbQnMFGpRxKwQyLlVo3kDTXyrm2AtxGQAZQsCRCq/WKPINrTRdnn/fOl6yrEUKmHRWzAQZuHc73WDPp4kA1GawC4uGcynTXTWVPyPyrozt3/IVEOE1nM28xnbKTM+7MR4RUkDDh7RLfW5SWuTquhe4t1vnb/OuwwJkMt0kSG0JII643uR2glfL4VxODWZg6yTDuN99AY9K6JZjYtpyLkj50sDfo98LAumcsSZ3FtlnWftFT6U8XL4YdpSJ7h7vWT3fcMeldOsNOa9rU2KFOOuC2p3uQJA2LdmduVd8JjDA0gkCR3GNvlHpUS9iRIISd51CnWNp351Iw6yAduZGh79J9amyKLK1izHzrnh+ktsge8JiJXvFk8j/AK6fA+szBYNmGik+hp72VBhlEz9pfLvHgvwHdUWBtrjFtkLBuyoUsSCIDAFZkeNSjiwJkgZQC0kdkGYJ7hofgajnA28rLkWGEMAIBAmAY86W9gVfPmB+sTI+p1UZo8j221/aoBIe/pM6CdjG0jka6JfI0n++VQhhAqMqzDMzd+twyY8JNcl4Y4stbUvJzQwBlS5LAiO4nvqOCS2+kUn0qqtuF4mZBcjMTGRtjddo1B2Vgv4BUe3gcaCMyT7maQo5WQ0Ex/rH1HhTgcl99MpTj4qhs4fGGJsrPZntoNYtZvtnvu/0j1l2OF4lh2rYU6fbzcgTqByMj0pwTyWq44EU4Y8VCs8Ev8yo9Sf2ro3Cimtx4B07NsuZ/lUzHjsKq6HJOGKBo68VnOK9JMJhTF18QSfuWVg+RJj51YdDON4TiJui0L4NopIuFBmDzDDJOkqRVHJIskyxOIppxoFW7cMw6e9A/muH9TUe7jsBb958OPNkP71XdfCdWVh4mBz/AEpt0peHbtLc/mtC5+amph6ccPTa6n4EJ/IVDxXtUwajTrG8kgH4mm/4J1/JAv8AQbDXf/BKD3qnVT8IrphegrW0CWV6tQScrMGEkydfe+ZquxXtzw6+5ZuE/wARC/kDVaPbfeuz1GFBAMEnrGjzgQPWiyyXQcE+zW2uhl0+86L5Zm/QVKHQj/V/7P8A7V53i/azj4MdRb30LWy3kFLST6VwTp/j31GJH4LVxgPCRZip8s37I8cTV8JxaWrge4heNgCBB74O/lWpw/SbDH7T2/NWj5SorFUl24qqWdgqjdmIVR5k10zxKXLMYza4PQVvWru120/qs/8AaQflXK/0eRhqgPkf3H6155gOJYe+Stq9buMJJVGDPA3IQwzD+UGp63riCbVwAHY5nAPwMfKsVjf8ZF9vqKvpBwyLj/Q7guhPfRVLNb0k6iQ48tqy7cUujdo/CP2rWnpZicAwY2bdy3l2RogMQcwA2OnMVX4/ppgcaSThLyXOb2Qra/xKNG89D41jKNOjVO0Z5uMXR9s/Bf2oTjdz7/yX9qbxpRatG4FYAEAZ1yEz/CTPKqI8TnKUWQdyB2QdTBnY6UtoVZpBx273j+kU8dILn8Pw/wB6quHv1qkxBBgg6V3ODb+9anYrqWA6RPzVfn+9PHSM80+Df7VUtaYcq5FjVtxRejpCvNW+INPHHrfPMPQfoaz00lTsRRpl4zbJ96PNT+1dRxG2dA6/GPzrLCnq0bU2FGyt5D9tJ8GWtlwCzZVM2a0bkErmZSB3c68cD0vXkbE1ZyTVEJHsOG6SuDLXgPAhIHl3VP8A+L7Q9+/bHqv714U15juTTC5rJtfC6R7fe6e4QMqjELqdTl0UQTM5TOoAjxqpv+1TDK1wl7nVogZTlGa4+uYbdgABd95O0QfJ+rP/AO0ow/eaqWPoE4snYmIkdowRuDpFMOIPM/Fm/U14d/it0ADrbhAAAHWOAAAAAADtAqNex7HciP4pY/8AcataK0z3G9xW0sZrlscu0yefPyqNd6V4VN8RZHk6fpXhY4pZQnMwiNhlzE/hExHKoV7iiFyUBCzpmEAbfL0psKPfG6cYSCeulQMxMNlAHMsRA7vGazg9sWCNzIjhdYDXUcJr3ssx5kRXlHSfGOMLZUn/ADi91oOhCO1pB5DK5/FWVtWyzADckAVDlQ1Ppa/xi5cBAulSADACxDCVYFdGUjUMDBrPcXOIgkPnHODB+HP41nei+Ia1hLf1guKrRbYBl+quZ81vtawtxGIkfaNTX49rXXBpoxkuSgxzFic0zzneoNh3tz1bumaM2VisxMAx51Z8ZxQeWiDPLuPKs5d4tDgbHeSPhEiDWGQ1gWai45GrHMYBYmCfMmKm8PwEuA921J2UOrFjrpI0Hluarbl1rkZ2Zu7MSwGnIHamNliD/fwrK0WdmytYdQwGURl10J7XcJrlxjAZ7f1aqHBnVEOYaAgFhoah8A4qXi3cPa2tsYUvOykfe7jz899Na4aftGPLU1rzLiKK9dnnDSCQ4MzzWCPQAQPCouK4eGGvxFej8Z6J274BBKXBHajMGX7rLp6EVFw3QO2o7V243kqqJ79ZNPDIjyRPPcFNrssdOUCT+1ei9B+PYa1h3W6yhjdLDNAJXq7YnfvB+Fc8J0LCXgz9XetayrqQRoYMagmY51oreBtqIW3bA7gigflVo4WQ8iR0Feae1DijG8LIJCIqmORZhJPnBA9K9LFYv2idF2uqMTbEgAJdgTlI91j4EaT3g1tmvUpi7PMcGW6wFGKsCGDCQVgzmBGoI8K9jXjrKim5lLvbDsV9wuDlZ1Hc0BvxV5JgUu27y9WuZ5hVyi4LmbTJkOjgzEVu8biWdgGKsyoFYp7mcks+XvUElQeeWedcmOWptJWd+NdJurtG6wzsxK21aYMRmZo3UEgRzM8hrl8L7R8Wjb2mT/pmzaCR3DIqsvmpBqR00wrdTh3A7PVsD/Mt64G/MH1FZTBsouKX93MJ0zad8c/LnScm2TFJI9jTHWcdhVJDG1cnssxz27lv3rZcRmIlWDc1YSNxWY4xwe3ZtEWixjM/JjylSVA0gb+POu+AxR+jkC4jjroDoMqtFpcxiBtmQbDYU7DMLq3UzDMqs7aqCFto7sDO05fzrS1Jc9lKaZTYPH3bSghiFYyVIUkHug+XKrnhXE7t1wiqrlu8FY7yWnQaVm8TcW4CEdWI1gHUeI/2rd+zx5wzzbCsLmVmE/WAKCJkmIk6DTWY1rOEdpUWlLWNk2/whwpIUPA2RiCe+Mw1+IrMrxC0zZXt3Q+cqAqg/ahRGac0EaRXoM1B4hwW1eIZ1hwQQ66NptJ5+tbywf1Mo5fpkhbszBZkPdcVkI+IqY3CMu/zkfmK111Q2jAMO5gCPgaUgc9qj/H/ACT5fwYnE4IBZZlUDmSB+dVWIAn6u7aJgmGIA/qB0q46UcIu25ZGL2juGAcp4NIOncfjrrWJfiDLbbs2+2VEgHNlmds0DXLyrnknF0zZNPovLVpmESub/TuBo/en2cFeBOaTOwygR51A4ZxRbSgohJIg9rXv2iMv971ZW+mCzDIw9Z/Kq7MmkOOFbvFMfBMPGpVnjtsyQ5MnSSABoBHbidR865YjHAgsisYJmM0SNTJGnrtS38IpfSKyN/F86VR3k/E1XN0hzlRbLSeQzNMnQAEnXwrhjOPXFuNbYGVYqVdIYFSRDDkdNqmwWV1ZJyk/E1V4jhUvLFiDOhJ+VcRxyTraB8mI/I1Z8M+vL9WINu2zkMyZiqjMxCk6gQZiT4VAKXEcMyGNQpIg7ZZ5N+9PQRoViPGZ8RU3B37lyGe2erZiswSsaBtRzFWHSXgL4QL1imCSEaR2tpWN5EgzzHlVqYs7Jw36dgAlsDr8IXOQDtPh3IfOo+0VfPmjk4NYu5hHttInQiGGkGdPIzWjwuHv2lt4hM9sMZt3UJEMO5wdDvp4Huq4/wCLL51coW/6i2rFu8fHrlt558ZmoZKEw926ti3bugK4glAuXqkUEW0YcnOZ2I5ZlnWRTgxPLzrlhXLnsW3ck/ZLN6kwdasbXCMW/u2Ag+9dugD+mM3yrSO3oo69kHFXQqyd+Q7z61R4jAhl7Sj0ra2+g7sZvXlnnkUt6AtED0qzwvQ3Dpvnf+ZoHwUCr+Ocuyu8UeW2L5Vobbbnp8TWgwvCrtwdi27DwUx8dq9CwvB7NrVLSA/eygt/W0n51LLTV1g+so8vwwmH6GX297Ig/ibX4JNbXDWmCKHYMwADMBGY98V2pK2jBR6M5TbFoooq5UKKKKkDa6W7hUypIMRp3HcHvHgaZRUPkEPFcKVyT7mbRuqt2LRYcwWt2wxHhNRV6L2h3/IVbUVTxx+F95fSvu9H7L2GsuGyE5lOhZHICllmJBAAIkTAMgjXC4/2ZBHnriUnZLF5nju7Si3P4/jXpVKDVZYYsssjRgDwtwqpbtlUQZUXcgSWJYwMzEkknx2AAAw9jFMj3ECEtc+rK65s0lSIGpJJIivdyaijhdnreu6q31u/WZFzz35u/wAd6yeB+mWWX8Hj/Q7CrdxtlCmabksJ7PVhSXmNdhvNey4fDLbUKihVGwUQNaS1hEViyois3vMqKrN5sBJrtWuPHoUnLYSiligitTMBRRFLFCSFiiU6y5euKMOqBiuSIyjtZ21LqdOzGsxrscRx2/g8VhL93CCLloo9wEG2erLgF1SYOpXb9ROu6W8Pe/gb9u2JdkBUDdijq+UeJCkDxivGjw69btszK9tW7BzBk6ztBsgBjNBUN3DKOcVzZpU6o2xq+T0HoGuExNkhkBxCxnkZOwOwpt5I7MATOuYkmZFT8f7PrTmbblRPusM0DnDb/Gay3suVUxDXLly3bXqzbUO6q1x3ZSAqkyYynXvIHOvVYqccYzjyiJNxfDMafZyonJfO/wBu2PzVv0qHifZ7dIIDWmBEbsp+a/rW+FYf2l9JL2HNm3Yc28ys7MujGGChZ5DQnTvFJ44RVhSk3RX9IOjX0exhBYtul/NNx7ee79YBbAMiftagD7xiq3i/AWv4ZcbbbrHID4tZUsrt2zdhfdUg6rGkTttC4106xGItWULFGtas6Eq1y4D2XOWMsADbnJ7o7dHun13CottUttbDM75gS9wse12p00AGx8d4rG4N16NFskV/DcEty5bUbvcRNzu7Ba9X4l0SwuILRbXrBIzJcZWDHQByCx5R2gTE1zxfRzDJZuXsNYRbosvcssuaQ4tlrbKJgNsR4149w3i93DszWXKM6MjERJV99+fOdwdan/lw/ZH+/RfDjN7B/SLS3QC9hFHUXMyK5uWyYK6KwTrFnlmqrwvH3GGvWX+sW5lK5iSbNxWBNxJmCVzKdpnwqrt3SsxzBB22IgjWuqYuLZTKvaYEtHb0GizOizrAG/kKx2ZpSNd7LjnvXrDjNZuWSzofdzI6ZW8D2iJGuvhXpGH4JYt+5Ztg95XMfi0mvGOD9Jb+G0sMqSZYhFJeDorkgkqO4QPXWvbOHY3rbNu7EdZbR47sygkfOurC01RjkXNkidI+XKkigmia6TLgWKIps0TQgWkoooAopKWhATRNFJQC0lFFAAooomhIs0TSTRNALNE0k0TQCzRNFFALNE02igHZqJptFAOzUTTaKAdNeQ+0x3/xF88wEtdXPJMgOnhmz+s167NR8Vw61dKm5at3Cvul0Vius6Eis8kN1RaEtWeFY/htywwW6pUsiXBMao65lP8AexBG4r3PhDP9Gs9bPWdTbzzvmyCZ8e/xrtfwyOQXRHK6qXRWKn+EkaV0JquPFo2TOews1U9IujFnGqou5gUJKshAYBozKZBBBgfDzq1orVpPhlE6PPeJeyibw+j3VWyQobrCzOpAAYiBDTBPLUxtFSeIeyu214Gzd6u0QoZGBd9AAxVpgzE6xBPdpW5miaz8MC+8hbfZgDQAADwA0A+AFU3EOh+Euo6myiG5qXtqFcMDIIPLXcbGriia0cU+yibRneHdAsNaw9yywNzrSCztlFwZdVyEDsgHXxkzNUuO9k9ssvU3mRYh+sUXGJk9pSMoGnKOW9byaKo8UX6LKcjJ8Y9nFi86MjGzlRUYKitnCDKGOoh4Gp1neO/UYewqIqIIVFVVHcqgKPkBT5oqyil0Q22KTSUUtWKiUUGihIUUUUAUUUUAUURRQBRQKJoD/9k="/>
          <p:cNvSpPr>
            <a:spLocks noChangeAspect="1" noChangeArrowheads="1"/>
          </p:cNvSpPr>
          <p:nvPr/>
        </p:nvSpPr>
        <p:spPr bwMode="auto">
          <a:xfrm>
            <a:off x="155575" y="-731838"/>
            <a:ext cx="3009900" cy="1524001"/>
          </a:xfrm>
          <a:prstGeom prst="rect">
            <a:avLst/>
          </a:prstGeom>
          <a:noFill/>
        </p:spPr>
        <p:txBody>
          <a:bodyPr/>
          <a:lstStyle/>
          <a:p>
            <a:pPr algn="l" fontAlgn="auto">
              <a:spcBef>
                <a:spcPts val="0"/>
              </a:spcBef>
              <a:spcAft>
                <a:spcPts val="0"/>
              </a:spcAft>
              <a:defRPr/>
            </a:pPr>
            <a:endParaRPr lang="pt-BR">
              <a:solidFill>
                <a:prstClr val="black"/>
              </a:solidFill>
              <a:latin typeface="Calibri"/>
              <a:cs typeface="+mn-cs"/>
            </a:endParaRPr>
          </a:p>
        </p:txBody>
      </p:sp>
      <p:sp>
        <p:nvSpPr>
          <p:cNvPr id="215044" name="AutoShape 4" descr="data:image/jpeg;base64,/9j/4AAQSkZJRgABAQAAAQABAAD/2wCEAAkGBhQSEBUUEhQVFRQVFBQVFRcUFBQUFRQUFBQVFBUUFhUXHCYeFxkmHBUUHy8gJCcpLCwsFR4xNTAqNSYsLCkBCQoKDgwOFw8PGikkHBwpKSksKSwpKSkpKSwsLCwpKSkpKSwpLCwsKSwpKSksLCkpLCkpKSksLCksKSwsKSkpKf/AABEIAKABPAMBIgACEQEDEQH/xAAcAAABBQEBAQAAAAAAAAAAAAAAAQIEBQYDBwj/xABEEAACAQIEAgcECAQEBAcAAAABAhEAAwQSITEFQQYTIlFhcYEHMpGhFCNCUoKxwdFicpLwFTNj4RZDU6JEc5OywuLx/8QAGgEBAAMBAQEAAAAAAAAAAAAAAAECAwQFBv/EACYRAAICAgIDAAEEAwAAAAAAAAABAhEDEiExE0FRYQQiQlIUMjP/2gAMAwEAAhEDEQA/ALwUUUV7J5wUURRQBRRRQC0UUUAUUUUAopIoooApaKKASiloioAlFFLQCUUtJUgKWkpagBRRRUgSlNFFQSFJSzSUIFooFFAFFFFAFFApaASlopRQCRUROLWGYqt60WBII6xJBG4iahdLON/RcMzD/MbsW/5iNW9Br8O+vJcEFa4ouTlJ7WsQDzkg+e1VlKjWENlZ7kF58qSK8w6MWj9PtorMFFwmA8gqilyCV7Le75V6hUxlaKTjqMpKKWpICiiigClFIKWgCiiigCiiigCloFJQC0UUUAURRRQBNFFFAEUUUTQBRRRQBRFBpKAWiiigAUGiigCiiigCiiloAmiiigClFJWZ6eccNqyLNv8Azb+mm4tkwfVj2R61DaStkpW6RiOmPHvpWIJU/Vp2bfiJ1b1PyAqmtitLY4AoUhUS4RKs7u6guNGW0E+yDpmO5BqqxuB6ttAQDyOpUjcSN9wQeYNcMf1EckmkdzxuKNN7OcPOIuP9y1Hq7AfkGrf1k/Z1h4s3X+9cVfRFn83rWCu2HRxzf7htJRRVigtFJS0AoopKBQC0UqrOgEnwEmuv0K59x/6WFRaJo40V2ODcCSjx/Ka5ERvI89KWhQgoiiaKkgWikooBaKKSgFoooFAFFFFAFFFAoApKWkmgFoomigCiiigCiiigClFJS0ACnU0UtAc8TiVtozuYVAWY+AryRuLtiMd17/eZwPui2jMijyyj1mtJ7SeO+7hkPc92Piif/I/hrFcLP1y+OZf6lZf1rnzu4tHThjXJvEtZUVfuqB8BqfzNU/SCx2Z8vkdPkxqZibvVKXUFkInKNcrMNCO5SYkcuW9VlzDOthusme4mdYMzqdZrxP08KkpX7O/I7VG36GWMuCtfxF3+LsB8lFXdRuHYbq7NpPuW0X1CifnNSK+iXR5D5YyiligCpAUCiKBUAK43eJWrdy2t0v8AWGAtsKzkDVj2iAqgSSxMAAnlVnwvhL33yroo95jso/U+FaxOhmEks2HtuxXIzOM5K8xr3843rDLmUePZrjx3yYe17beHWQVtWMRAnUJaGaOcm5Jnxqwt+17CXLotvbupNzqyzC2UQ7guQ8hfGOR7q16dHsKgAXD2VA1AFpBB2mIqHiujWFuCLmGsNOhPVID/AFAA1xL6dBZMwHpVda4hau6D3iCcjKVeA2Uko2sSInxHeKlWrCogRR2VUKASW7IEAEtJOnfVUMCbbrkYLaRcq2xbkhCsFesmYkIwA2ymZkZbohnW7h7Z3Rf6RXBuGWT9gekj8qdiBO361V4ixelil2NyAwBAkKQNpjMrDyuNzArVNmdInXeCWjtI5b1xbo8vJyPQGo2bEDZkInmOWZu6NcrL/wCmfvad8HiLsHrQAdPd1Gqief3g3pHjVtpL2RSOb9HW+y4PmCKiXeEXV+zPkQan3uLOhIFpn0kFTucrGI5GVUb/APMB5Gk/4iWdUuDXcqIgsADvt2kPk/gYt5JEOCKdkI0II89KSKvsPxC3eBjWIkMpBGZQw0Pn8QRyNcrvD7bbaeX7VdZCjgU0UVOu8LYbEH5Goj2yu4I860UkytDKSnUsVIGUtOiiKgUNop0UtLFDKKfFEVNihlFOiiKWRQgFLFFKDSxQgFReL8TXDWHvPByjsg/bc+4nx1PgDU22pYgASSYAG5J5V5n7SOPdbf6hDNuwSpI2e7s7eIHujyPfVWy8Y2zJ4zEtcdncyzEsxPMkyabZcqwYbggjzGoplOArJ8nT0b3CMHtDmsRH8MaD+krXK9hixt2iZz3EUd+Uui6+ME/Cq3gGO7OWCY0IXVsokhlHMiSCO4juq64OxuY60CIyhrhB3AVGyZhyJLTH8teVjwtZq9WdE5rSzcuNabFLNE17h5gwLRFJNFQBYqfwjhDYh4Gij3m7h3DvNQsPZLsqruxCjzJivSOHYBbNsIuw3PMnmT41hmyaLjs0hHYdgsEtpAiCAPn4nvNdXamYi8AN6o+KdI1tBS0w11LWkaG4SATJGkjz1riSb5Onotbj1wa5WeHS62XVIcFsTcwokLAuW1LEntaKQpjn4VFPTSyUDywBsvf1Qz1dtsjaCe1PKtFEpZbY3iBQk/WMc6qqqqlYYaFpiBo0kkdwnQHnexMwZgEfA91Vdzj1tmyhyGzpakBh2ridaqyQQQV110HnUX/HrJRctxYyownMOy79Wp7QnVgRrrNaKJVstrl0jnVP0jxdxMObtsnNYZb2UEgXUtmbtto3BTN6gGuw4mjGFdSe3oCCewcr6eB0NcBikJgxtBG0gggiOdXogkYvj6W2XsPcR7D37ZQibgtKtx7ag/b6ts411gjlWYsdMsRky5Wdy7ornD9k3LhW7gRNtoK3bRiYBBZTqAZ5YTgmLtpbVcVacYYq+GVrMZXTQI7L2mQ22dCJ+0O6nYHo9eW0bTXLfasNazJnGR7V7r8HcUEf8tmdd/dC1FMcF3hOmmHdGuNctpbVlWZu5wzzkDWzaBHuuJBZZRhOlW9ni1l2KrdtlgpYqHWcoAYtE+7DAztBnasXdw+LysyKlq91txreV0dUXErnuZS2wTEIl1dJHWGNjVfguGvN2MPdUG23Um8Fa4GtA3bas6fZcnE2SBAK3bfhTkcHpltlIDKVIfYqVIYanQj3ufzp+WvKrrIo6nqT2B1ttrtq4jYW23V2mvuLTBbrdWUcOuVs1pi4zCt70b4+MRhkcsGYZrbsNAz2zlzgcgwyv+OpBdZaU2Ad9aYuKFdVxAqOSCP/AIMpPMeVI3R9eTH5VMF8U4X6naQ1RWNwBuTD1Bri3BbngfWrwXqd1tPJIjRGbbht0fYPpBri+HYbqw9DWr62lD1byv4RoY80VsYU7j5TXB+H2m3UfCKnyjxmVorQPwa390+jfua5HgSnYuPgat5IldGUlLVu3R/uf4qaa3R547LITyzSBPjGsVbyRI0ZmelHG/oeFNwGL1zNbsd4kRcvfhB0/iYV4wxr1LpD7NMfiLpe5esOYhQDcVUUbKgymB/ZrOYr2V49NrSv/wCXcQn4MQazckdEVSMeBXRFqwxPRnFW/wDMw19Y77VyPjEVEVYMc6iyTtaMagwRz2+dbD2eWJu3XPJAs+LtJ/8AZWSVa3/s+sRh3b712PRFH6s1WilZSb/aaeiiiK2MDmKfatliFAkkgADmTTFFabgvCzatm64OdtFEe6O89xP5VSc9UTGNsqbtg4a7bOYMwIJEbRuAZ184q3fppI0EVRcSZjdJO3KqzFKR2htz/eufJG1sbQdOjQYjpEWBqKeJTVCLs08XayUkaNMuDiZ7t52G8RPn41wfIRBVYysvuj3W95fI8xzqB11D3CRuR4jetE0UokJbQnMFGpRxKwQyLlVo3kDTXyrm2AtxGQAZQsCRCq/WKPINrTRdnn/fOl6yrEUKmHRWzAQZuHc73WDPp4kA1GawC4uGcynTXTWVPyPyrozt3/IVEOE1nM28xnbKTM+7MR4RUkDDh7RLfW5SWuTquhe4t1vnb/OuwwJkMt0kSG0JII643uR2glfL4VxODWZg6yTDuN99AY9K6JZjYtpyLkj50sDfo98LAumcsSZ3FtlnWftFT6U8XL4YdpSJ7h7vWT3fcMeldOsNOa9rU2KFOOuC2p3uQJA2LdmduVd8JjDA0gkCR3GNvlHpUS9iRIISd51CnWNp351Iw6yAduZGh79J9amyKLK1izHzrnh+ktsge8JiJXvFk8j/AK6fA+szBYNmGik+hp72VBhlEz9pfLvHgvwHdUWBtrjFtkLBuyoUsSCIDAFZkeNSjiwJkgZQC0kdkGYJ7hofgajnA28rLkWGEMAIBAmAY86W9gVfPmB+sTI+p1UZo8j221/aoBIe/pM6CdjG0jka6JfI0n++VQhhAqMqzDMzd+twyY8JNcl4Y4stbUvJzQwBlS5LAiO4nvqOCS2+kUn0qqtuF4mZBcjMTGRtjddo1B2Vgv4BUe3gcaCMyT7maQo5WQ0Ex/rH1HhTgcl99MpTj4qhs4fGGJsrPZntoNYtZvtnvu/0j1l2OF4lh2rYU6fbzcgTqByMj0pwTyWq44EU4Y8VCs8Ev8yo9Sf2ro3Cimtx4B07NsuZ/lUzHjsKq6HJOGKBo68VnOK9JMJhTF18QSfuWVg+RJj51YdDON4TiJui0L4NopIuFBmDzDDJOkqRVHJIskyxOIppxoFW7cMw6e9A/muH9TUe7jsBb958OPNkP71XdfCdWVh4mBz/AEpt0peHbtLc/mtC5+amph6ccPTa6n4EJ/IVDxXtUwajTrG8kgH4mm/4J1/JAv8AQbDXf/BKD3qnVT8IrphegrW0CWV6tQScrMGEkydfe+ZquxXtzw6+5ZuE/wARC/kDVaPbfeuz1GFBAMEnrGjzgQPWiyyXQcE+zW2uhl0+86L5Zm/QVKHQj/V/7P8A7V53i/azj4MdRb30LWy3kFLST6VwTp/j31GJH4LVxgPCRZip8s37I8cTV8JxaWrge4heNgCBB74O/lWpw/SbDH7T2/NWj5SorFUl24qqWdgqjdmIVR5k10zxKXLMYza4PQVvWru120/qs/8AaQflXK/0eRhqgPkf3H6155gOJYe+Stq9buMJJVGDPA3IQwzD+UGp63riCbVwAHY5nAPwMfKsVjf8ZF9vqKvpBwyLj/Q7guhPfRVLNb0k6iQ48tqy7cUujdo/CP2rWnpZicAwY2bdy3l2RogMQcwA2OnMVX4/ppgcaSThLyXOb2Qra/xKNG89D41jKNOjVO0Z5uMXR9s/Bf2oTjdz7/yX9qbxpRatG4FYAEAZ1yEz/CTPKqI8TnKUWQdyB2QdTBnY6UtoVZpBx273j+kU8dILn8Pw/wB6quHv1qkxBBgg6V3ODb+9anYrqWA6RPzVfn+9PHSM80+Df7VUtaYcq5FjVtxRejpCvNW+INPHHrfPMPQfoaz00lTsRRpl4zbJ96PNT+1dRxG2dA6/GPzrLCnq0bU2FGyt5D9tJ8GWtlwCzZVM2a0bkErmZSB3c68cD0vXkbE1ZyTVEJHsOG6SuDLXgPAhIHl3VP8A+L7Q9+/bHqv714U15juTTC5rJtfC6R7fe6e4QMqjELqdTl0UQTM5TOoAjxqpv+1TDK1wl7nVogZTlGa4+uYbdgABd95O0QfJ+rP/AO0ow/eaqWPoE4snYmIkdowRuDpFMOIPM/Fm/U14d/it0ADrbhAAAHWOAAAAAADtAqNex7HciP4pY/8AcataK0z3G9xW0sZrlscu0yefPyqNd6V4VN8RZHk6fpXhY4pZQnMwiNhlzE/hExHKoV7iiFyUBCzpmEAbfL0psKPfG6cYSCeulQMxMNlAHMsRA7vGazg9sWCNzIjhdYDXUcJr3ssx5kRXlHSfGOMLZUn/ADi91oOhCO1pB5DK5/FWVtWyzADckAVDlQ1Ppa/xi5cBAulSADACxDCVYFdGUjUMDBrPcXOIgkPnHODB+HP41nei+Ia1hLf1guKrRbYBl+quZ81vtawtxGIkfaNTX49rXXBpoxkuSgxzFic0zzneoNh3tz1bumaM2VisxMAx51Z8ZxQeWiDPLuPKs5d4tDgbHeSPhEiDWGQ1gWai45GrHMYBYmCfMmKm8PwEuA921J2UOrFjrpI0Hluarbl1rkZ2Zu7MSwGnIHamNliD/fwrK0WdmytYdQwGURl10J7XcJrlxjAZ7f1aqHBnVEOYaAgFhoah8A4qXi3cPa2tsYUvOykfe7jz899Na4aftGPLU1rzLiKK9dnnDSCQ4MzzWCPQAQPCouK4eGGvxFej8Z6J274BBKXBHajMGX7rLp6EVFw3QO2o7V243kqqJ79ZNPDIjyRPPcFNrssdOUCT+1ei9B+PYa1h3W6yhjdLDNAJXq7YnfvB+Fc8J0LCXgz9XetayrqQRoYMagmY51oreBtqIW3bA7gigflVo4WQ8iR0Feae1DijG8LIJCIqmORZhJPnBA9K9LFYv2idF2uqMTbEgAJdgTlI91j4EaT3g1tmvUpi7PMcGW6wFGKsCGDCQVgzmBGoI8K9jXjrKim5lLvbDsV9wuDlZ1Hc0BvxV5JgUu27y9WuZ5hVyi4LmbTJkOjgzEVu8biWdgGKsyoFYp7mcks+XvUElQeeWedcmOWptJWd+NdJurtG6wzsxK21aYMRmZo3UEgRzM8hrl8L7R8Wjb2mT/pmzaCR3DIqsvmpBqR00wrdTh3A7PVsD/Mt64G/MH1FZTBsouKX93MJ0zad8c/LnScm2TFJI9jTHWcdhVJDG1cnssxz27lv3rZcRmIlWDc1YSNxWY4xwe3ZtEWixjM/JjylSVA0gb+POu+AxR+jkC4jjroDoMqtFpcxiBtmQbDYU7DMLq3UzDMqs7aqCFto7sDO05fzrS1Jc9lKaZTYPH3bSghiFYyVIUkHug+XKrnhXE7t1wiqrlu8FY7yWnQaVm8TcW4CEdWI1gHUeI/2rd+zx5wzzbCsLmVmE/WAKCJkmIk6DTWY1rOEdpUWlLWNk2/whwpIUPA2RiCe+Mw1+IrMrxC0zZXt3Q+cqAqg/ahRGac0EaRXoM1B4hwW1eIZ1hwQQ66NptJ5+tbywf1Mo5fpkhbszBZkPdcVkI+IqY3CMu/zkfmK111Q2jAMO5gCPgaUgc9qj/H/ACT5fwYnE4IBZZlUDmSB+dVWIAn6u7aJgmGIA/qB0q46UcIu25ZGL2juGAcp4NIOncfjrrWJfiDLbbs2+2VEgHNlmds0DXLyrnknF0zZNPovLVpmESub/TuBo/en2cFeBOaTOwygR51A4ZxRbSgohJIg9rXv2iMv971ZW+mCzDIw9Z/Kq7MmkOOFbvFMfBMPGpVnjtsyQ5MnSSABoBHbidR865YjHAgsisYJmM0SNTJGnrtS38IpfSKyN/F86VR3k/E1XN0hzlRbLSeQzNMnQAEnXwrhjOPXFuNbYGVYqVdIYFSRDDkdNqmwWV1ZJyk/E1V4jhUvLFiDOhJ+VcRxyTraB8mI/I1Z8M+vL9WINu2zkMyZiqjMxCk6gQZiT4VAKXEcMyGNQpIg7ZZ5N+9PQRoViPGZ8RU3B37lyGe2erZiswSsaBtRzFWHSXgL4QL1imCSEaR2tpWN5EgzzHlVqYs7Jw36dgAlsDr8IXOQDtPh3IfOo+0VfPmjk4NYu5hHttInQiGGkGdPIzWjwuHv2lt4hM9sMZt3UJEMO5wdDvp4Huq4/wCLL51coW/6i2rFu8fHrlt558ZmoZKEw926ti3bugK4glAuXqkUEW0YcnOZ2I5ZlnWRTgxPLzrlhXLnsW3ck/ZLN6kwdasbXCMW/u2Ag+9dugD+mM3yrSO3oo69kHFXQqyd+Q7z61R4jAhl7Sj0ra2+g7sZvXlnnkUt6AtED0qzwvQ3Dpvnf+ZoHwUCr+Ocuyu8UeW2L5Vobbbnp8TWgwvCrtwdi27DwUx8dq9CwvB7NrVLSA/eygt/W0n51LLTV1g+so8vwwmH6GX297Ig/ibX4JNbXDWmCKHYMwADMBGY98V2pK2jBR6M5TbFoooq5UKKKKkDa6W7hUypIMRp3HcHvHgaZRUPkEPFcKVyT7mbRuqt2LRYcwWt2wxHhNRV6L2h3/IVbUVTxx+F95fSvu9H7L2GsuGyE5lOhZHICllmJBAAIkTAMgjXC4/2ZBHnriUnZLF5nju7Si3P4/jXpVKDVZYYsssjRgDwtwqpbtlUQZUXcgSWJYwMzEkknx2AAAw9jFMj3ECEtc+rK65s0lSIGpJJIivdyaijhdnreu6q31u/WZFzz35u/wAd6yeB+mWWX8Hj/Q7CrdxtlCmabksJ7PVhSXmNdhvNey4fDLbUKihVGwUQNaS1hEViyois3vMqKrN5sBJrtWuPHoUnLYSiligitTMBRRFLFCSFiiU6y5euKMOqBiuSIyjtZ21LqdOzGsxrscRx2/g8VhL93CCLloo9wEG2erLgF1SYOpXb9ROu6W8Pe/gb9u2JdkBUDdijq+UeJCkDxivGjw69btszK9tW7BzBk6ztBsgBjNBUN3DKOcVzZpU6o2xq+T0HoGuExNkhkBxCxnkZOwOwpt5I7MATOuYkmZFT8f7PrTmbblRPusM0DnDb/Gay3suVUxDXLly3bXqzbUO6q1x3ZSAqkyYynXvIHOvVYqccYzjyiJNxfDMafZyonJfO/wBu2PzVv0qHifZ7dIIDWmBEbsp+a/rW+FYf2l9JL2HNm3Yc28ys7MujGGChZ5DQnTvFJ44RVhSk3RX9IOjX0exhBYtul/NNx7ee79YBbAMiftagD7xiq3i/AWv4ZcbbbrHID4tZUsrt2zdhfdUg6rGkTttC4106xGItWULFGtas6Eq1y4D2XOWMsADbnJ7o7dHun13CottUttbDM75gS9wse12p00AGx8d4rG4N16NFskV/DcEty5bUbvcRNzu7Ba9X4l0SwuILRbXrBIzJcZWDHQByCx5R2gTE1zxfRzDJZuXsNYRbosvcssuaQ4tlrbKJgNsR4149w3i93DszWXKM6MjERJV99+fOdwdan/lw/ZH+/RfDjN7B/SLS3QC9hFHUXMyK5uWyYK6KwTrFnlmqrwvH3GGvWX+sW5lK5iSbNxWBNxJmCVzKdpnwqrt3SsxzBB22IgjWuqYuLZTKvaYEtHb0GizOizrAG/kKx2ZpSNd7LjnvXrDjNZuWSzofdzI6ZW8D2iJGuvhXpGH4JYt+5Ztg95XMfi0mvGOD9Jb+G0sMqSZYhFJeDorkgkqO4QPXWvbOHY3rbNu7EdZbR47sygkfOurC01RjkXNkidI+XKkigmia6TLgWKIps0TQgWkoooAopKWhATRNFJQC0lFFAAooomhIs0TSTRNALNE0k0TQCzRNFFALNE02igHZqJptFAOzUTTaKAdNeQ+0x3/xF88wEtdXPJMgOnhmz+s167NR8Vw61dKm5at3Cvul0Vius6Eis8kN1RaEtWeFY/htywwW6pUsiXBMao65lP8AexBG4r3PhDP9Gs9bPWdTbzzvmyCZ8e/xrtfwyOQXRHK6qXRWKn+EkaV0JquPFo2TOews1U9IujFnGqou5gUJKshAYBozKZBBBgfDzq1orVpPhlE6PPeJeyibw+j3VWyQobrCzOpAAYiBDTBPLUxtFSeIeyu214Gzd6u0QoZGBd9AAxVpgzE6xBPdpW5miaz8MC+8hbfZgDQAADwA0A+AFU3EOh+Euo6myiG5qXtqFcMDIIPLXcbGriia0cU+yibRneHdAsNaw9yywNzrSCztlFwZdVyEDsgHXxkzNUuO9k9ssvU3mRYh+sUXGJk9pSMoGnKOW9byaKo8UX6LKcjJ8Y9nFi86MjGzlRUYKitnCDKGOoh4Gp1neO/UYewqIqIIVFVVHcqgKPkBT5oqyil0Q22KTSUUtWKiUUGihIUUUUAUUUUAUURRQBRQKJoD/9k="/>
          <p:cNvSpPr>
            <a:spLocks noChangeAspect="1" noChangeArrowheads="1"/>
          </p:cNvSpPr>
          <p:nvPr/>
        </p:nvSpPr>
        <p:spPr bwMode="auto">
          <a:xfrm>
            <a:off x="155575" y="-731838"/>
            <a:ext cx="3009900" cy="1524001"/>
          </a:xfrm>
          <a:prstGeom prst="rect">
            <a:avLst/>
          </a:prstGeom>
          <a:noFill/>
        </p:spPr>
        <p:txBody>
          <a:bodyPr/>
          <a:lstStyle/>
          <a:p>
            <a:pPr algn="l" fontAlgn="auto">
              <a:spcBef>
                <a:spcPts val="0"/>
              </a:spcBef>
              <a:spcAft>
                <a:spcPts val="0"/>
              </a:spcAft>
              <a:defRPr/>
            </a:pPr>
            <a:endParaRPr lang="pt-BR">
              <a:solidFill>
                <a:prstClr val="black"/>
              </a:solidFill>
              <a:latin typeface="Calibri"/>
              <a:cs typeface="+mn-cs"/>
            </a:endParaRPr>
          </a:p>
        </p:txBody>
      </p:sp>
      <p:sp>
        <p:nvSpPr>
          <p:cNvPr id="215046" name="AutoShape 6" descr="data:image/jpeg;base64,/9j/4AAQSkZJRgABAQAAAQABAAD/2wCEAAkGBhQSEBUUEhQVFRQVFBQVFRcUFBQUFRQUFBQVFBUUFhUXHCYeFxkmHBUUHy8gJCcpLCwsFR4xNTAqNSYsLCkBCQoKDgwOFw8PGikkHBwpKSksKSwpKSkpKSwsLCwpKSkpKSwpLCwsKSwpKSksLCkpLCkpKSksLCksKSwsKSkpKf/AABEIAKABPAMBIgACEQEDEQH/xAAcAAABBQEBAQAAAAAAAAAAAAAAAQIEBQYDBwj/xABEEAACAQIEAgcECAQEBAcAAAABAhEAAwQSITEFQQYTIlFhcYEHMpGhFCNCUoKxwdFicpLwFTNj4RZDU6JEc5OywuLx/8QAGgEBAAMBAQEAAAAAAAAAAAAAAAECAwQFBv/EACYRAAICAgIDAAEEAwAAAAAAAAABAhEDEiExE0FRYQQiQlIUMjP/2gAMAwEAAhEDEQA/ALwUUUV7J5wUURRQBRRRQC0UUUAUUUUAopIoooApaKKASiloioAlFFLQCUUtJUgKWkpagBRRRUgSlNFFQSFJSzSUIFooFFAFFFFAFFApaASlopRQCRUROLWGYqt60WBII6xJBG4iahdLON/RcMzD/MbsW/5iNW9Br8O+vJcEFa4ouTlJ7WsQDzkg+e1VlKjWENlZ7kF58qSK8w6MWj9PtorMFFwmA8gqilyCV7Le75V6hUxlaKTjqMpKKWpICiiigClFIKWgCiiigCiiigCloFJQC0UUUAURRRQBNFFFAEUUUTQBRRRQBRFBpKAWiiigAUGiigCiiigCiiloAmiiigClFJWZ6eccNqyLNv8Azb+mm4tkwfVj2R61DaStkpW6RiOmPHvpWIJU/Vp2bfiJ1b1PyAqmtitLY4AoUhUS4RKs7u6guNGW0E+yDpmO5BqqxuB6ttAQDyOpUjcSN9wQeYNcMf1EckmkdzxuKNN7OcPOIuP9y1Hq7AfkGrf1k/Z1h4s3X+9cVfRFn83rWCu2HRxzf7htJRRVigtFJS0AoopKBQC0UqrOgEnwEmuv0K59x/6WFRaJo40V2ODcCSjx/Ka5ERvI89KWhQgoiiaKkgWikooBaKKSgFoooFAFFFFAFFFAoApKWkmgFoomigCiiigCiiigClFJS0ACnU0UtAc8TiVtozuYVAWY+AryRuLtiMd17/eZwPui2jMijyyj1mtJ7SeO+7hkPc92Piif/I/hrFcLP1y+OZf6lZf1rnzu4tHThjXJvEtZUVfuqB8BqfzNU/SCx2Z8vkdPkxqZibvVKXUFkInKNcrMNCO5SYkcuW9VlzDOthusme4mdYMzqdZrxP08KkpX7O/I7VG36GWMuCtfxF3+LsB8lFXdRuHYbq7NpPuW0X1CifnNSK+iXR5D5YyiligCpAUCiKBUAK43eJWrdy2t0v8AWGAtsKzkDVj2iAqgSSxMAAnlVnwvhL33yroo95jso/U+FaxOhmEks2HtuxXIzOM5K8xr3843rDLmUePZrjx3yYe17beHWQVtWMRAnUJaGaOcm5Jnxqwt+17CXLotvbupNzqyzC2UQ7guQ8hfGOR7q16dHsKgAXD2VA1AFpBB2mIqHiujWFuCLmGsNOhPVID/AFAA1xL6dBZMwHpVda4hau6D3iCcjKVeA2Uko2sSInxHeKlWrCogRR2VUKASW7IEAEtJOnfVUMCbbrkYLaRcq2xbkhCsFesmYkIwA2ymZkZbohnW7h7Z3Rf6RXBuGWT9gekj8qdiBO361V4ixelil2NyAwBAkKQNpjMrDyuNzArVNmdInXeCWjtI5b1xbo8vJyPQGo2bEDZkInmOWZu6NcrL/wCmfvad8HiLsHrQAdPd1Gqief3g3pHjVtpL2RSOb9HW+y4PmCKiXeEXV+zPkQan3uLOhIFpn0kFTucrGI5GVUb/APMB5Gk/4iWdUuDXcqIgsADvt2kPk/gYt5JEOCKdkI0II89KSKvsPxC3eBjWIkMpBGZQw0Pn8QRyNcrvD7bbaeX7VdZCjgU0UVOu8LYbEH5Goj2yu4I860UkytDKSnUsVIGUtOiiKgUNop0UtLFDKKfFEVNihlFOiiKWRQgFLFFKDSxQgFReL8TXDWHvPByjsg/bc+4nx1PgDU22pYgASSYAG5J5V5n7SOPdbf6hDNuwSpI2e7s7eIHujyPfVWy8Y2zJ4zEtcdncyzEsxPMkyabZcqwYbggjzGoplOArJ8nT0b3CMHtDmsRH8MaD+krXK9hixt2iZz3EUd+Uui6+ME/Cq3gGO7OWCY0IXVsokhlHMiSCO4juq64OxuY60CIyhrhB3AVGyZhyJLTH8teVjwtZq9WdE5rSzcuNabFLNE17h5gwLRFJNFQBYqfwjhDYh4Gij3m7h3DvNQsPZLsqruxCjzJivSOHYBbNsIuw3PMnmT41hmyaLjs0hHYdgsEtpAiCAPn4nvNdXamYi8AN6o+KdI1tBS0w11LWkaG4SATJGkjz1riSb5Onotbj1wa5WeHS62XVIcFsTcwokLAuW1LEntaKQpjn4VFPTSyUDywBsvf1Qz1dtsjaCe1PKtFEpZbY3iBQk/WMc6qqqqlYYaFpiBo0kkdwnQHnexMwZgEfA91Vdzj1tmyhyGzpakBh2ridaqyQQQV110HnUX/HrJRctxYyownMOy79Wp7QnVgRrrNaKJVstrl0jnVP0jxdxMObtsnNYZb2UEgXUtmbtto3BTN6gGuw4mjGFdSe3oCCewcr6eB0NcBikJgxtBG0gggiOdXogkYvj6W2XsPcR7D37ZQibgtKtx7ag/b6ts411gjlWYsdMsRky5Wdy7ornD9k3LhW7gRNtoK3bRiYBBZTqAZ5YTgmLtpbVcVacYYq+GVrMZXTQI7L2mQ22dCJ+0O6nYHo9eW0bTXLfasNazJnGR7V7r8HcUEf8tmdd/dC1FMcF3hOmmHdGuNctpbVlWZu5wzzkDWzaBHuuJBZZRhOlW9ni1l2KrdtlgpYqHWcoAYtE+7DAztBnasXdw+LysyKlq91txreV0dUXErnuZS2wTEIl1dJHWGNjVfguGvN2MPdUG23Um8Fa4GtA3bas6fZcnE2SBAK3bfhTkcHpltlIDKVIfYqVIYanQj3ufzp+WvKrrIo6nqT2B1ttrtq4jYW23V2mvuLTBbrdWUcOuVs1pi4zCt70b4+MRhkcsGYZrbsNAz2zlzgcgwyv+OpBdZaU2Ad9aYuKFdVxAqOSCP/AIMpPMeVI3R9eTH5VMF8U4X6naQ1RWNwBuTD1Bri3BbngfWrwXqd1tPJIjRGbbht0fYPpBri+HYbqw9DWr62lD1byv4RoY80VsYU7j5TXB+H2m3UfCKnyjxmVorQPwa390+jfua5HgSnYuPgat5IldGUlLVu3R/uf4qaa3R547LITyzSBPjGsVbyRI0ZmelHG/oeFNwGL1zNbsd4kRcvfhB0/iYV4wxr1LpD7NMfiLpe5esOYhQDcVUUbKgymB/ZrOYr2V49NrSv/wCXcQn4MQazckdEVSMeBXRFqwxPRnFW/wDMw19Y77VyPjEVEVYMc6iyTtaMagwRz2+dbD2eWJu3XPJAs+LtJ/8AZWSVa3/s+sRh3b712PRFH6s1WilZSb/aaeiiiK2MDmKfatliFAkkgADmTTFFabgvCzatm64OdtFEe6O89xP5VSc9UTGNsqbtg4a7bOYMwIJEbRuAZ184q3fppI0EVRcSZjdJO3KqzFKR2htz/eufJG1sbQdOjQYjpEWBqKeJTVCLs08XayUkaNMuDiZ7t52G8RPn41wfIRBVYysvuj3W95fI8xzqB11D3CRuR4jetE0UokJbQnMFGpRxKwQyLlVo3kDTXyrm2AtxGQAZQsCRCq/WKPINrTRdnn/fOl6yrEUKmHRWzAQZuHc73WDPp4kA1GawC4uGcynTXTWVPyPyrozt3/IVEOE1nM28xnbKTM+7MR4RUkDDh7RLfW5SWuTquhe4t1vnb/OuwwJkMt0kSG0JII643uR2glfL4VxODWZg6yTDuN99AY9K6JZjYtpyLkj50sDfo98LAumcsSZ3FtlnWftFT6U8XL4YdpSJ7h7vWT3fcMeldOsNOa9rU2KFOOuC2p3uQJA2LdmduVd8JjDA0gkCR3GNvlHpUS9iRIISd51CnWNp351Iw6yAduZGh79J9amyKLK1izHzrnh+ktsge8JiJXvFk8j/AK6fA+szBYNmGik+hp72VBhlEz9pfLvHgvwHdUWBtrjFtkLBuyoUsSCIDAFZkeNSjiwJkgZQC0kdkGYJ7hofgajnA28rLkWGEMAIBAmAY86W9gVfPmB+sTI+p1UZo8j221/aoBIe/pM6CdjG0jka6JfI0n++VQhhAqMqzDMzd+twyY8JNcl4Y4stbUvJzQwBlS5LAiO4nvqOCS2+kUn0qqtuF4mZBcjMTGRtjddo1B2Vgv4BUe3gcaCMyT7maQo5WQ0Ex/rH1HhTgcl99MpTj4qhs4fGGJsrPZntoNYtZvtnvu/0j1l2OF4lh2rYU6fbzcgTqByMj0pwTyWq44EU4Y8VCs8Ev8yo9Sf2ro3Cimtx4B07NsuZ/lUzHjsKq6HJOGKBo68VnOK9JMJhTF18QSfuWVg+RJj51YdDON4TiJui0L4NopIuFBmDzDDJOkqRVHJIskyxOIppxoFW7cMw6e9A/muH9TUe7jsBb958OPNkP71XdfCdWVh4mBz/AEpt0peHbtLc/mtC5+amph6ccPTa6n4EJ/IVDxXtUwajTrG8kgH4mm/4J1/JAv8AQbDXf/BKD3qnVT8IrphegrW0CWV6tQScrMGEkydfe+ZquxXtzw6+5ZuE/wARC/kDVaPbfeuz1GFBAMEnrGjzgQPWiyyXQcE+zW2uhl0+86L5Zm/QVKHQj/V/7P8A7V53i/azj4MdRb30LWy3kFLST6VwTp/j31GJH4LVxgPCRZip8s37I8cTV8JxaWrge4heNgCBB74O/lWpw/SbDH7T2/NWj5SorFUl24qqWdgqjdmIVR5k10zxKXLMYza4PQVvWru120/qs/8AaQflXK/0eRhqgPkf3H6155gOJYe+Stq9buMJJVGDPA3IQwzD+UGp63riCbVwAHY5nAPwMfKsVjf8ZF9vqKvpBwyLj/Q7guhPfRVLNb0k6iQ48tqy7cUujdo/CP2rWnpZicAwY2bdy3l2RogMQcwA2OnMVX4/ppgcaSThLyXOb2Qra/xKNG89D41jKNOjVO0Z5uMXR9s/Bf2oTjdz7/yX9qbxpRatG4FYAEAZ1yEz/CTPKqI8TnKUWQdyB2QdTBnY6UtoVZpBx273j+kU8dILn8Pw/wB6quHv1qkxBBgg6V3ODb+9anYrqWA6RPzVfn+9PHSM80+Df7VUtaYcq5FjVtxRejpCvNW+INPHHrfPMPQfoaz00lTsRRpl4zbJ96PNT+1dRxG2dA6/GPzrLCnq0bU2FGyt5D9tJ8GWtlwCzZVM2a0bkErmZSB3c68cD0vXkbE1ZyTVEJHsOG6SuDLXgPAhIHl3VP8A+L7Q9+/bHqv714U15juTTC5rJtfC6R7fe6e4QMqjELqdTl0UQTM5TOoAjxqpv+1TDK1wl7nVogZTlGa4+uYbdgABd95O0QfJ+rP/AO0ow/eaqWPoE4snYmIkdowRuDpFMOIPM/Fm/U14d/it0ADrbhAAAHWOAAAAAADtAqNex7HciP4pY/8AcataK0z3G9xW0sZrlscu0yefPyqNd6V4VN8RZHk6fpXhY4pZQnMwiNhlzE/hExHKoV7iiFyUBCzpmEAbfL0psKPfG6cYSCeulQMxMNlAHMsRA7vGazg9sWCNzIjhdYDXUcJr3ssx5kRXlHSfGOMLZUn/ADi91oOhCO1pB5DK5/FWVtWyzADckAVDlQ1Ppa/xi5cBAulSADACxDCVYFdGUjUMDBrPcXOIgkPnHODB+HP41nei+Ia1hLf1guKrRbYBl+quZ81vtawtxGIkfaNTX49rXXBpoxkuSgxzFic0zzneoNh3tz1bumaM2VisxMAx51Z8ZxQeWiDPLuPKs5d4tDgbHeSPhEiDWGQ1gWai45GrHMYBYmCfMmKm8PwEuA921J2UOrFjrpI0Hluarbl1rkZ2Zu7MSwGnIHamNliD/fwrK0WdmytYdQwGURl10J7XcJrlxjAZ7f1aqHBnVEOYaAgFhoah8A4qXi3cPa2tsYUvOykfe7jz899Na4aftGPLU1rzLiKK9dnnDSCQ4MzzWCPQAQPCouK4eGGvxFej8Z6J274BBKXBHajMGX7rLp6EVFw3QO2o7V243kqqJ79ZNPDIjyRPPcFNrssdOUCT+1ei9B+PYa1h3W6yhjdLDNAJXq7YnfvB+Fc8J0LCXgz9XetayrqQRoYMagmY51oreBtqIW3bA7gigflVo4WQ8iR0Feae1DijG8LIJCIqmORZhJPnBA9K9LFYv2idF2uqMTbEgAJdgTlI91j4EaT3g1tmvUpi7PMcGW6wFGKsCGDCQVgzmBGoI8K9jXjrKim5lLvbDsV9wuDlZ1Hc0BvxV5JgUu27y9WuZ5hVyi4LmbTJkOjgzEVu8biWdgGKsyoFYp7mcks+XvUElQeeWedcmOWptJWd+NdJurtG6wzsxK21aYMRmZo3UEgRzM8hrl8L7R8Wjb2mT/pmzaCR3DIqsvmpBqR00wrdTh3A7PVsD/Mt64G/MH1FZTBsouKX93MJ0zad8c/LnScm2TFJI9jTHWcdhVJDG1cnssxz27lv3rZcRmIlWDc1YSNxWY4xwe3ZtEWixjM/JjylSVA0gb+POu+AxR+jkC4jjroDoMqtFpcxiBtmQbDYU7DMLq3UzDMqs7aqCFto7sDO05fzrS1Jc9lKaZTYPH3bSghiFYyVIUkHug+XKrnhXE7t1wiqrlu8FY7yWnQaVm8TcW4CEdWI1gHUeI/2rd+zx5wzzbCsLmVmE/WAKCJkmIk6DTWY1rOEdpUWlLWNk2/whwpIUPA2RiCe+Mw1+IrMrxC0zZXt3Q+cqAqg/ahRGac0EaRXoM1B4hwW1eIZ1hwQQ66NptJ5+tbywf1Mo5fpkhbszBZkPdcVkI+IqY3CMu/zkfmK111Q2jAMO5gCPgaUgc9qj/H/ACT5fwYnE4IBZZlUDmSB+dVWIAn6u7aJgmGIA/qB0q46UcIu25ZGL2juGAcp4NIOncfjrrWJfiDLbbs2+2VEgHNlmds0DXLyrnknF0zZNPovLVpmESub/TuBo/en2cFeBOaTOwygR51A4ZxRbSgohJIg9rXv2iMv971ZW+mCzDIw9Z/Kq7MmkOOFbvFMfBMPGpVnjtsyQ5MnSSABoBHbidR865YjHAgsisYJmM0SNTJGnrtS38IpfSKyN/F86VR3k/E1XN0hzlRbLSeQzNMnQAEnXwrhjOPXFuNbYGVYqVdIYFSRDDkdNqmwWV1ZJyk/E1V4jhUvLFiDOhJ+VcRxyTraB8mI/I1Z8M+vL9WINu2zkMyZiqjMxCk6gQZiT4VAKXEcMyGNQpIg7ZZ5N+9PQRoViPGZ8RU3B37lyGe2erZiswSsaBtRzFWHSXgL4QL1imCSEaR2tpWN5EgzzHlVqYs7Jw36dgAlsDr8IXOQDtPh3IfOo+0VfPmjk4NYu5hHttInQiGGkGdPIzWjwuHv2lt4hM9sMZt3UJEMO5wdDvp4Huq4/wCLL51coW/6i2rFu8fHrlt558ZmoZKEw926ti3bugK4glAuXqkUEW0YcnOZ2I5ZlnWRTgxPLzrlhXLnsW3ck/ZLN6kwdasbXCMW/u2Ag+9dugD+mM3yrSO3oo69kHFXQqyd+Q7z61R4jAhl7Sj0ra2+g7sZvXlnnkUt6AtED0qzwvQ3Dpvnf+ZoHwUCr+Ocuyu8UeW2L5Vobbbnp8TWgwvCrtwdi27DwUx8dq9CwvB7NrVLSA/eygt/W0n51LLTV1g+so8vwwmH6GX297Ig/ibX4JNbXDWmCKHYMwADMBGY98V2pK2jBR6M5TbFoooq5UKKKKkDa6W7hUypIMRp3HcHvHgaZRUPkEPFcKVyT7mbRuqt2LRYcwWt2wxHhNRV6L2h3/IVbUVTxx+F95fSvu9H7L2GsuGyE5lOhZHICllmJBAAIkTAMgjXC4/2ZBHnriUnZLF5nju7Si3P4/jXpVKDVZYYsssjRgDwtwqpbtlUQZUXcgSWJYwMzEkknx2AAAw9jFMj3ECEtc+rK65s0lSIGpJJIivdyaijhdnreu6q31u/WZFzz35u/wAd6yeB+mWWX8Hj/Q7CrdxtlCmabksJ7PVhSXmNdhvNey4fDLbUKihVGwUQNaS1hEViyois3vMqKrN5sBJrtWuPHoUnLYSiligitTMBRRFLFCSFiiU6y5euKMOqBiuSIyjtZ21LqdOzGsxrscRx2/g8VhL93CCLloo9wEG2erLgF1SYOpXb9ROu6W8Pe/gb9u2JdkBUDdijq+UeJCkDxivGjw69btszK9tW7BzBk6ztBsgBjNBUN3DKOcVzZpU6o2xq+T0HoGuExNkhkBxCxnkZOwOwpt5I7MATOuYkmZFT8f7PrTmbblRPusM0DnDb/Gay3suVUxDXLly3bXqzbUO6q1x3ZSAqkyYynXvIHOvVYqccYzjyiJNxfDMafZyonJfO/wBu2PzVv0qHifZ7dIIDWmBEbsp+a/rW+FYf2l9JL2HNm3Yc28ys7MujGGChZ5DQnTvFJ44RVhSk3RX9IOjX0exhBYtul/NNx7ee79YBbAMiftagD7xiq3i/AWv4ZcbbbrHID4tZUsrt2zdhfdUg6rGkTttC4106xGItWULFGtas6Eq1y4D2XOWMsADbnJ7o7dHun13CottUttbDM75gS9wse12p00AGx8d4rG4N16NFskV/DcEty5bUbvcRNzu7Ba9X4l0SwuILRbXrBIzJcZWDHQByCx5R2gTE1zxfRzDJZuXsNYRbosvcssuaQ4tlrbKJgNsR4149w3i93DszWXKM6MjERJV99+fOdwdan/lw/ZH+/RfDjN7B/SLS3QC9hFHUXMyK5uWyYK6KwTrFnlmqrwvH3GGvWX+sW5lK5iSbNxWBNxJmCVzKdpnwqrt3SsxzBB22IgjWuqYuLZTKvaYEtHb0GizOizrAG/kKx2ZpSNd7LjnvXrDjNZuWSzofdzI6ZW8D2iJGuvhXpGH4JYt+5Ztg95XMfi0mvGOD9Jb+G0sMqSZYhFJeDorkgkqO4QPXWvbOHY3rbNu7EdZbR47sygkfOurC01RjkXNkidI+XKkigmia6TLgWKIps0TQgWkoooAopKWhATRNFJQC0lFFAAooomhIs0TSTRNALNE0k0TQCzRNFFALNE02igHZqJptFAOzUTTaKAdNeQ+0x3/xF88wEtdXPJMgOnhmz+s167NR8Vw61dKm5at3Cvul0Vius6Eis8kN1RaEtWeFY/htywwW6pUsiXBMao65lP8AexBG4r3PhDP9Gs9bPWdTbzzvmyCZ8e/xrtfwyOQXRHK6qXRWKn+EkaV0JquPFo2TOews1U9IujFnGqou5gUJKshAYBozKZBBBgfDzq1orVpPhlE6PPeJeyibw+j3VWyQobrCzOpAAYiBDTBPLUxtFSeIeyu214Gzd6u0QoZGBd9AAxVpgzE6xBPdpW5miaz8MC+8hbfZgDQAADwA0A+AFU3EOh+Euo6myiG5qXtqFcMDIIPLXcbGriia0cU+yibRneHdAsNaw9yywNzrSCztlFwZdVyEDsgHXxkzNUuO9k9ssvU3mRYh+sUXGJk9pSMoGnKOW9byaKo8UX6LKcjJ8Y9nFi86MjGzlRUYKitnCDKGOoh4Gp1neO/UYewqIqIIVFVVHcqgKPkBT5oqyil0Q22KTSUUtWKiUUGihIUUUUAUUUUAUURRQBRQKJoD/9k="/>
          <p:cNvSpPr>
            <a:spLocks noChangeAspect="1" noChangeArrowheads="1"/>
          </p:cNvSpPr>
          <p:nvPr/>
        </p:nvSpPr>
        <p:spPr bwMode="auto">
          <a:xfrm>
            <a:off x="155575" y="-731838"/>
            <a:ext cx="3009900" cy="1524001"/>
          </a:xfrm>
          <a:prstGeom prst="rect">
            <a:avLst/>
          </a:prstGeom>
          <a:noFill/>
        </p:spPr>
        <p:txBody>
          <a:bodyPr/>
          <a:lstStyle/>
          <a:p>
            <a:pPr algn="l" fontAlgn="auto">
              <a:spcBef>
                <a:spcPts val="0"/>
              </a:spcBef>
              <a:spcAft>
                <a:spcPts val="0"/>
              </a:spcAft>
              <a:defRPr/>
            </a:pPr>
            <a:endParaRPr lang="pt-BR">
              <a:solidFill>
                <a:prstClr val="black"/>
              </a:solidFill>
              <a:latin typeface="Calibri"/>
              <a:cs typeface="+mn-cs"/>
            </a:endParaRPr>
          </a:p>
        </p:txBody>
      </p:sp>
      <p:sp>
        <p:nvSpPr>
          <p:cNvPr id="412678" name="Rectangle 7"/>
          <p:cNvSpPr>
            <a:spLocks noGrp="1" noChangeArrowheads="1"/>
          </p:cNvSpPr>
          <p:nvPr>
            <p:ph type="title"/>
          </p:nvPr>
        </p:nvSpPr>
        <p:spPr>
          <a:xfrm>
            <a:off x="304800" y="76200"/>
            <a:ext cx="8534400" cy="1143000"/>
          </a:xfrm>
        </p:spPr>
        <p:txBody>
          <a:bodyPr/>
          <a:lstStyle/>
          <a:p>
            <a:pPr eaLnBrk="1" hangingPunct="1"/>
            <a:r>
              <a:rPr lang="en-US" sz="4600" b="1">
                <a:solidFill>
                  <a:schemeClr val="bg1"/>
                </a:solidFill>
                <a:latin typeface="Arial Black" pitchFamily="34" charset="0"/>
              </a:rPr>
              <a:t>INFORMAÇÃO CELULAR</a:t>
            </a:r>
          </a:p>
        </p:txBody>
      </p:sp>
      <p:pic>
        <p:nvPicPr>
          <p:cNvPr id="348167" name="Picture 8" descr="E:\Documents and Settings\pavel\Desktop\JPG Backgrounds\4b\5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16075" y="3851275"/>
            <a:ext cx="5943600" cy="2851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" name="TextBox 3"/>
          <p:cNvSpPr txBox="1">
            <a:spLocks noChangeArrowheads="1"/>
          </p:cNvSpPr>
          <p:nvPr/>
        </p:nvSpPr>
        <p:spPr bwMode="auto">
          <a:xfrm>
            <a:off x="209550" y="1117600"/>
            <a:ext cx="8713788" cy="2678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pt-BR" sz="28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+mn-cs"/>
              </a:rPr>
              <a:t>Por </a:t>
            </a:r>
            <a:r>
              <a:rPr lang="pt-BR" sz="28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+mn-cs"/>
              </a:rPr>
              <a:t>quê </a:t>
            </a:r>
            <a:r>
              <a:rPr lang="pt-BR" sz="28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+mn-cs"/>
              </a:rPr>
              <a:t>é em forma de hélice? Porque o DNA contém um código extremamente longo. Ele tem que caber de alguma forma dentro do cromossomo. A forma de hélice é usada para </a:t>
            </a:r>
            <a:r>
              <a:rPr lang="pt-BR" sz="28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+mn-cs"/>
              </a:rPr>
              <a:t>comportar </a:t>
            </a:r>
            <a:r>
              <a:rPr lang="pt-BR" sz="28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+mn-cs"/>
              </a:rPr>
              <a:t>um comprimento imenso dela no pequeno cromossomo!</a:t>
            </a:r>
            <a:endParaRPr lang="en-US" sz="2800" b="1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+mn-cs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481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42" name="AutoShape 2" descr="data:image/jpeg;base64,/9j/4AAQSkZJRgABAQAAAQABAAD/2wCEAAkGBhQSEBUUEhQVFRQVFBQVFRcUFBQUFRQUFBQVFBUUFhUXHCYeFxkmHBUUHy8gJCcpLCwsFR4xNTAqNSYsLCkBCQoKDgwOFw8PGikkHBwpKSksKSwpKSkpKSwsLCwpKSkpKSwpLCwsKSwpKSksLCkpLCkpKSksLCksKSwsKSkpKf/AABEIAKABPAMBIgACEQEDEQH/xAAcAAABBQEBAQAAAAAAAAAAAAAAAQIEBQYDBwj/xABEEAACAQIEAgcECAQEBAcAAAABAhEAAwQSITEFQQYTIlFhcYEHMpGhFCNCUoKxwdFicpLwFTNj4RZDU6JEc5OywuLx/8QAGgEBAAMBAQEAAAAAAAAAAAAAAAECAwQFBv/EACYRAAICAgIDAAEEAwAAAAAAAAABAhEDEiExE0FRYQQiQlIUMjP/2gAMAwEAAhEDEQA/ALwUUUV7J5wUURRQBRRRQC0UUUAUUUUAopIoooApaKKASiloioAlFFLQCUUtJUgKWkpagBRRRUgSlNFFQSFJSzSUIFooFFAFFFFAFFApaASlopRQCRUROLWGYqt60WBII6xJBG4iahdLON/RcMzD/MbsW/5iNW9Br8O+vJcEFa4ouTlJ7WsQDzkg+e1VlKjWENlZ7kF58qSK8w6MWj9PtorMFFwmA8gqilyCV7Le75V6hUxlaKTjqMpKKWpICiiigClFIKWgCiiigCiiigCloFJQC0UUUAURRRQBNFFFAEUUUTQBRRRQBRFBpKAWiiigAUGiigCiiigCiiloAmiiigClFJWZ6eccNqyLNv8Azb+mm4tkwfVj2R61DaStkpW6RiOmPHvpWIJU/Vp2bfiJ1b1PyAqmtitLY4AoUhUS4RKs7u6guNGW0E+yDpmO5BqqxuB6ttAQDyOpUjcSN9wQeYNcMf1EckmkdzxuKNN7OcPOIuP9y1Hq7AfkGrf1k/Z1h4s3X+9cVfRFn83rWCu2HRxzf7htJRRVigtFJS0AoopKBQC0UqrOgEnwEmuv0K59x/6WFRaJo40V2ODcCSjx/Ka5ERvI89KWhQgoiiaKkgWikooBaKKSgFoooFAFFFFAFFFAoApKWkmgFoomigCiiigCiiigClFJS0ACnU0UtAc8TiVtozuYVAWY+AryRuLtiMd17/eZwPui2jMijyyj1mtJ7SeO+7hkPc92Piif/I/hrFcLP1y+OZf6lZf1rnzu4tHThjXJvEtZUVfuqB8BqfzNU/SCx2Z8vkdPkxqZibvVKXUFkInKNcrMNCO5SYkcuW9VlzDOthusme4mdYMzqdZrxP08KkpX7O/I7VG36GWMuCtfxF3+LsB8lFXdRuHYbq7NpPuW0X1CifnNSK+iXR5D5YyiligCpAUCiKBUAK43eJWrdy2t0v8AWGAtsKzkDVj2iAqgSSxMAAnlVnwvhL33yroo95jso/U+FaxOhmEks2HtuxXIzOM5K8xr3843rDLmUePZrjx3yYe17beHWQVtWMRAnUJaGaOcm5Jnxqwt+17CXLotvbupNzqyzC2UQ7guQ8hfGOR7q16dHsKgAXD2VA1AFpBB2mIqHiujWFuCLmGsNOhPVID/AFAA1xL6dBZMwHpVda4hau6D3iCcjKVeA2Uko2sSInxHeKlWrCogRR2VUKASW7IEAEtJOnfVUMCbbrkYLaRcq2xbkhCsFesmYkIwA2ymZkZbohnW7h7Z3Rf6RXBuGWT9gekj8qdiBO361V4ixelil2NyAwBAkKQNpjMrDyuNzArVNmdInXeCWjtI5b1xbo8vJyPQGo2bEDZkInmOWZu6NcrL/wCmfvad8HiLsHrQAdPd1Gqief3g3pHjVtpL2RSOb9HW+y4PmCKiXeEXV+zPkQan3uLOhIFpn0kFTucrGI5GVUb/APMB5Gk/4iWdUuDXcqIgsADvt2kPk/gYt5JEOCKdkI0II89KSKvsPxC3eBjWIkMpBGZQw0Pn8QRyNcrvD7bbaeX7VdZCjgU0UVOu8LYbEH5Goj2yu4I860UkytDKSnUsVIGUtOiiKgUNop0UtLFDKKfFEVNihlFOiiKWRQgFLFFKDSxQgFReL8TXDWHvPByjsg/bc+4nx1PgDU22pYgASSYAG5J5V5n7SOPdbf6hDNuwSpI2e7s7eIHujyPfVWy8Y2zJ4zEtcdncyzEsxPMkyabZcqwYbggjzGoplOArJ8nT0b3CMHtDmsRH8MaD+krXK9hixt2iZz3EUd+Uui6+ME/Cq3gGO7OWCY0IXVsokhlHMiSCO4juq64OxuY60CIyhrhB3AVGyZhyJLTH8teVjwtZq9WdE5rSzcuNabFLNE17h5gwLRFJNFQBYqfwjhDYh4Gij3m7h3DvNQsPZLsqruxCjzJivSOHYBbNsIuw3PMnmT41hmyaLjs0hHYdgsEtpAiCAPn4nvNdXamYi8AN6o+KdI1tBS0w11LWkaG4SATJGkjz1riSb5Onotbj1wa5WeHS62XVIcFsTcwokLAuW1LEntaKQpjn4VFPTSyUDywBsvf1Qz1dtsjaCe1PKtFEpZbY3iBQk/WMc6qqqqlYYaFpiBo0kkdwnQHnexMwZgEfA91Vdzj1tmyhyGzpakBh2ridaqyQQQV110HnUX/HrJRctxYyownMOy79Wp7QnVgRrrNaKJVstrl0jnVP0jxdxMObtsnNYZb2UEgXUtmbtto3BTN6gGuw4mjGFdSe3oCCewcr6eB0NcBikJgxtBG0gggiOdXogkYvj6W2XsPcR7D37ZQibgtKtx7ag/b6ts411gjlWYsdMsRky5Wdy7ornD9k3LhW7gRNtoK3bRiYBBZTqAZ5YTgmLtpbVcVacYYq+GVrMZXTQI7L2mQ22dCJ+0O6nYHo9eW0bTXLfasNazJnGR7V7r8HcUEf8tmdd/dC1FMcF3hOmmHdGuNctpbVlWZu5wzzkDWzaBHuuJBZZRhOlW9ni1l2KrdtlgpYqHWcoAYtE+7DAztBnasXdw+LysyKlq91txreV0dUXErnuZS2wTEIl1dJHWGNjVfguGvN2MPdUG23Um8Fa4GtA3bas6fZcnE2SBAK3bfhTkcHpltlIDKVIfYqVIYanQj3ufzp+WvKrrIo6nqT2B1ttrtq4jYW23V2mvuLTBbrdWUcOuVs1pi4zCt70b4+MRhkcsGYZrbsNAz2zlzgcgwyv+OpBdZaU2Ad9aYuKFdVxAqOSCP/AIMpPMeVI3R9eTH5VMF8U4X6naQ1RWNwBuTD1Bri3BbngfWrwXqd1tPJIjRGbbht0fYPpBri+HYbqw9DWr62lD1byv4RoY80VsYU7j5TXB+H2m3UfCKnyjxmVorQPwa390+jfua5HgSnYuPgat5IldGUlLVu3R/uf4qaa3R547LITyzSBPjGsVbyRI0ZmelHG/oeFNwGL1zNbsd4kRcvfhB0/iYV4wxr1LpD7NMfiLpe5esOYhQDcVUUbKgymB/ZrOYr2V49NrSv/wCXcQn4MQazckdEVSMeBXRFqwxPRnFW/wDMw19Y77VyPjEVEVYMc6iyTtaMagwRz2+dbD2eWJu3XPJAs+LtJ/8AZWSVa3/s+sRh3b712PRFH6s1WilZSb/aaeiiiK2MDmKfatliFAkkgADmTTFFabgvCzatm64OdtFEe6O89xP5VSc9UTGNsqbtg4a7bOYMwIJEbRuAZ184q3fppI0EVRcSZjdJO3KqzFKR2htz/eufJG1sbQdOjQYjpEWBqKeJTVCLs08XayUkaNMuDiZ7t52G8RPn41wfIRBVYysvuj3W95fI8xzqB11D3CRuR4jetE0UokJbQnMFGpRxKwQyLlVo3kDTXyrm2AtxGQAZQsCRCq/WKPINrTRdnn/fOl6yrEUKmHRWzAQZuHc73WDPp4kA1GawC4uGcynTXTWVPyPyrozt3/IVEOE1nM28xnbKTM+7MR4RUkDDh7RLfW5SWuTquhe4t1vnb/OuwwJkMt0kSG0JII643uR2glfL4VxODWZg6yTDuN99AY9K6JZjYtpyLkj50sDfo98LAumcsSZ3FtlnWftFT6U8XL4YdpSJ7h7vWT3fcMeldOsNOa9rU2KFOOuC2p3uQJA2LdmduVd8JjDA0gkCR3GNvlHpUS9iRIISd51CnWNp351Iw6yAduZGh79J9amyKLK1izHzrnh+ktsge8JiJXvFk8j/AK6fA+szBYNmGik+hp72VBhlEz9pfLvHgvwHdUWBtrjFtkLBuyoUsSCIDAFZkeNSjiwJkgZQC0kdkGYJ7hofgajnA28rLkWGEMAIBAmAY86W9gVfPmB+sTI+p1UZo8j221/aoBIe/pM6CdjG0jka6JfI0n++VQhhAqMqzDMzd+twyY8JNcl4Y4stbUvJzQwBlS5LAiO4nvqOCS2+kUn0qqtuF4mZBcjMTGRtjddo1B2Vgv4BUe3gcaCMyT7maQo5WQ0Ex/rH1HhTgcl99MpTj4qhs4fGGJsrPZntoNYtZvtnvu/0j1l2OF4lh2rYU6fbzcgTqByMj0pwTyWq44EU4Y8VCs8Ev8yo9Sf2ro3Cimtx4B07NsuZ/lUzHjsKq6HJOGKBo68VnOK9JMJhTF18QSfuWVg+RJj51YdDON4TiJui0L4NopIuFBmDzDDJOkqRVHJIskyxOIppxoFW7cMw6e9A/muH9TUe7jsBb958OPNkP71XdfCdWVh4mBz/AEpt0peHbtLc/mtC5+amph6ccPTa6n4EJ/IVDxXtUwajTrG8kgH4mm/4J1/JAv8AQbDXf/BKD3qnVT8IrphegrW0CWV6tQScrMGEkydfe+ZquxXtzw6+5ZuE/wARC/kDVaPbfeuz1GFBAMEnrGjzgQPWiyyXQcE+zW2uhl0+86L5Zm/QVKHQj/V/7P8A7V53i/azj4MdRb30LWy3kFLST6VwTp/j31GJH4LVxgPCRZip8s37I8cTV8JxaWrge4heNgCBB74O/lWpw/SbDH7T2/NWj5SorFUl24qqWdgqjdmIVR5k10zxKXLMYza4PQVvWru120/qs/8AaQflXK/0eRhqgPkf3H6155gOJYe+Stq9buMJJVGDPA3IQwzD+UGp63riCbVwAHY5nAPwMfKsVjf8ZF9vqKvpBwyLj/Q7guhPfRVLNb0k6iQ48tqy7cUujdo/CP2rWnpZicAwY2bdy3l2RogMQcwA2OnMVX4/ppgcaSThLyXOb2Qra/xKNG89D41jKNOjVO0Z5uMXR9s/Bf2oTjdz7/yX9qbxpRatG4FYAEAZ1yEz/CTPKqI8TnKUWQdyB2QdTBnY6UtoVZpBx273j+kU8dILn8Pw/wB6quHv1qkxBBgg6V3ODb+9anYrqWA6RPzVfn+9PHSM80+Df7VUtaYcq5FjVtxRejpCvNW+INPHHrfPMPQfoaz00lTsRRpl4zbJ96PNT+1dRxG2dA6/GPzrLCnq0bU2FGyt5D9tJ8GWtlwCzZVM2a0bkErmZSB3c68cD0vXkbE1ZyTVEJHsOG6SuDLXgPAhIHl3VP8A+L7Q9+/bHqv714U15juTTC5rJtfC6R7fe6e4QMqjELqdTl0UQTM5TOoAjxqpv+1TDK1wl7nVogZTlGa4+uYbdgABd95O0QfJ+rP/AO0ow/eaqWPoE4snYmIkdowRuDpFMOIPM/Fm/U14d/it0ADrbhAAAHWOAAAAAADtAqNex7HciP4pY/8AcataK0z3G9xW0sZrlscu0yefPyqNd6V4VN8RZHk6fpXhY4pZQnMwiNhlzE/hExHKoV7iiFyUBCzpmEAbfL0psKPfG6cYSCeulQMxMNlAHMsRA7vGazg9sWCNzIjhdYDXUcJr3ssx5kRXlHSfGOMLZUn/ADi91oOhCO1pB5DK5/FWVtWyzADckAVDlQ1Ppa/xi5cBAulSADACxDCVYFdGUjUMDBrPcXOIgkPnHODB+HP41nei+Ia1hLf1guKrRbYBl+quZ81vtawtxGIkfaNTX49rXXBpoxkuSgxzFic0zzneoNh3tz1bumaM2VisxMAx51Z8ZxQeWiDPLuPKs5d4tDgbHeSPhEiDWGQ1gWai45GrHMYBYmCfMmKm8PwEuA921J2UOrFjrpI0Hluarbl1rkZ2Zu7MSwGnIHamNliD/fwrK0WdmytYdQwGURl10J7XcJrlxjAZ7f1aqHBnVEOYaAgFhoah8A4qXi3cPa2tsYUvOykfe7jz899Na4aftGPLU1rzLiKK9dnnDSCQ4MzzWCPQAQPCouK4eGGvxFej8Z6J274BBKXBHajMGX7rLp6EVFw3QO2o7V243kqqJ79ZNPDIjyRPPcFNrssdOUCT+1ei9B+PYa1h3W6yhjdLDNAJXq7YnfvB+Fc8J0LCXgz9XetayrqQRoYMagmY51oreBtqIW3bA7gigflVo4WQ8iR0Feae1DijG8LIJCIqmORZhJPnBA9K9LFYv2idF2uqMTbEgAJdgTlI91j4EaT3g1tmvUpi7PMcGW6wFGKsCGDCQVgzmBGoI8K9jXjrKim5lLvbDsV9wuDlZ1Hc0BvxV5JgUu27y9WuZ5hVyi4LmbTJkOjgzEVu8biWdgGKsyoFYp7mcks+XvUElQeeWedcmOWptJWd+NdJurtG6wzsxK21aYMRmZo3UEgRzM8hrl8L7R8Wjb2mT/pmzaCR3DIqsvmpBqR00wrdTh3A7PVsD/Mt64G/MH1FZTBsouKX93MJ0zad8c/LnScm2TFJI9jTHWcdhVJDG1cnssxz27lv3rZcRmIlWDc1YSNxWY4xwe3ZtEWixjM/JjylSVA0gb+POu+AxR+jkC4jjroDoMqtFpcxiBtmQbDYU7DMLq3UzDMqs7aqCFto7sDO05fzrS1Jc9lKaZTYPH3bSghiFYyVIUkHug+XKrnhXE7t1wiqrlu8FY7yWnQaVm8TcW4CEdWI1gHUeI/2rd+zx5wzzbCsLmVmE/WAKCJkmIk6DTWY1rOEdpUWlLWNk2/whwpIUPA2RiCe+Mw1+IrMrxC0zZXt3Q+cqAqg/ahRGac0EaRXoM1B4hwW1eIZ1hwQQ66NptJ5+tbywf1Mo5fpkhbszBZkPdcVkI+IqY3CMu/zkfmK111Q2jAMO5gCPgaUgc9qj/H/ACT5fwYnE4IBZZlUDmSB+dVWIAn6u7aJgmGIA/qB0q46UcIu25ZGL2juGAcp4NIOncfjrrWJfiDLbbs2+2VEgHNlmds0DXLyrnknF0zZNPovLVpmESub/TuBo/en2cFeBOaTOwygR51A4ZxRbSgohJIg9rXv2iMv971ZW+mCzDIw9Z/Kq7MmkOOFbvFMfBMPGpVnjtsyQ5MnSSABoBHbidR865YjHAgsisYJmM0SNTJGnrtS38IpfSKyN/F86VR3k/E1XN0hzlRbLSeQzNMnQAEnXwrhjOPXFuNbYGVYqVdIYFSRDDkdNqmwWV1ZJyk/E1V4jhUvLFiDOhJ+VcRxyTraB8mI/I1Z8M+vL9WINu2zkMyZiqjMxCk6gQZiT4VAKXEcMyGNQpIg7ZZ5N+9PQRoViPGZ8RU3B37lyGe2erZiswSsaBtRzFWHSXgL4QL1imCSEaR2tpWN5EgzzHlVqYs7Jw36dgAlsDr8IXOQDtPh3IfOo+0VfPmjk4NYu5hHttInQiGGkGdPIzWjwuHv2lt4hM9sMZt3UJEMO5wdDvp4Huq4/wCLL51coW/6i2rFu8fHrlt558ZmoZKEw926ti3bugK4glAuXqkUEW0YcnOZ2I5ZlnWRTgxPLzrlhXLnsW3ck/ZLN6kwdasbXCMW/u2Ag+9dugD+mM3yrSO3oo69kHFXQqyd+Q7z61R4jAhl7Sj0ra2+g7sZvXlnnkUt6AtED0qzwvQ3Dpvnf+ZoHwUCr+Ocuyu8UeW2L5Vobbbnp8TWgwvCrtwdi27DwUx8dq9CwvB7NrVLSA/eygt/W0n51LLTV1g+so8vwwmH6GX297Ig/ibX4JNbXDWmCKHYMwADMBGY98V2pK2jBR6M5TbFoooq5UKKKKkDa6W7hUypIMRp3HcHvHgaZRUPkEPFcKVyT7mbRuqt2LRYcwWt2wxHhNRV6L2h3/IVbUVTxx+F95fSvu9H7L2GsuGyE5lOhZHICllmJBAAIkTAMgjXC4/2ZBHnriUnZLF5nju7Si3P4/jXpVKDVZYYsssjRgDwtwqpbtlUQZUXcgSWJYwMzEkknx2AAAw9jFMj3ECEtc+rK65s0lSIGpJJIivdyaijhdnreu6q31u/WZFzz35u/wAd6yeB+mWWX8Hj/Q7CrdxtlCmabksJ7PVhSXmNdhvNey4fDLbUKihVGwUQNaS1hEViyois3vMqKrN5sBJrtWuPHoUnLYSiligitTMBRRFLFCSFiiU6y5euKMOqBiuSIyjtZ21LqdOzGsxrscRx2/g8VhL93CCLloo9wEG2erLgF1SYOpXb9ROu6W8Pe/gb9u2JdkBUDdijq+UeJCkDxivGjw69btszK9tW7BzBk6ztBsgBjNBUN3DKOcVzZpU6o2xq+T0HoGuExNkhkBxCxnkZOwOwpt5I7MATOuYkmZFT8f7PrTmbblRPusM0DnDb/Gay3suVUxDXLly3bXqzbUO6q1x3ZSAqkyYynXvIHOvVYqccYzjyiJNxfDMafZyonJfO/wBu2PzVv0qHifZ7dIIDWmBEbsp+a/rW+FYf2l9JL2HNm3Yc28ys7MujGGChZ5DQnTvFJ44RVhSk3RX9IOjX0exhBYtul/NNx7ee79YBbAMiftagD7xiq3i/AWv4ZcbbbrHID4tZUsrt2zdhfdUg6rGkTttC4106xGItWULFGtas6Eq1y4D2XOWMsADbnJ7o7dHun13CottUttbDM75gS9wse12p00AGx8d4rG4N16NFskV/DcEty5bUbvcRNzu7Ba9X4l0SwuILRbXrBIzJcZWDHQByCx5R2gTE1zxfRzDJZuXsNYRbosvcssuaQ4tlrbKJgNsR4149w3i93DszWXKM6MjERJV99+fOdwdan/lw/ZH+/RfDjN7B/SLS3QC9hFHUXMyK5uWyYK6KwTrFnlmqrwvH3GGvWX+sW5lK5iSbNxWBNxJmCVzKdpnwqrt3SsxzBB22IgjWuqYuLZTKvaYEtHb0GizOizrAG/kKx2ZpSNd7LjnvXrDjNZuWSzofdzI6ZW8D2iJGuvhXpGH4JYt+5Ztg95XMfi0mvGOD9Jb+G0sMqSZYhFJeDorkgkqO4QPXWvbOHY3rbNu7EdZbR47sygkfOurC01RjkXNkidI+XKkigmia6TLgWKIps0TQgWkoooAopKWhATRNFJQC0lFFAAooomhIs0TSTRNALNE0k0TQCzRNFFALNE02igHZqJptFAOzUTTaKAdNeQ+0x3/xF88wEtdXPJMgOnhmz+s167NR8Vw61dKm5at3Cvul0Vius6Eis8kN1RaEtWeFY/htywwW6pUsiXBMao65lP8AexBG4r3PhDP9Gs9bPWdTbzzvmyCZ8e/xrtfwyOQXRHK6qXRWKn+EkaV0JquPFo2TOews1U9IujFnGqou5gUJKshAYBozKZBBBgfDzq1orVpPhlE6PPeJeyibw+j3VWyQobrCzOpAAYiBDTBPLUxtFSeIeyu214Gzd6u0QoZGBd9AAxVpgzE6xBPdpW5miaz8MC+8hbfZgDQAADwA0A+AFU3EOh+Euo6myiG5qXtqFcMDIIPLXcbGriia0cU+yibRneHdAsNaw9yywNzrSCztlFwZdVyEDsgHXxkzNUuO9k9ssvU3mRYh+sUXGJk9pSMoGnKOW9byaKo8UX6LKcjJ8Y9nFi86MjGzlRUYKitnCDKGOoh4Gp1neO/UYewqIqIIVFVVHcqgKPkBT5oqyil0Q22KTSUUtWKiUUGihIUUUUAUUUUAUURRQBRQKJoD/9k="/>
          <p:cNvSpPr>
            <a:spLocks noChangeAspect="1" noChangeArrowheads="1"/>
          </p:cNvSpPr>
          <p:nvPr/>
        </p:nvSpPr>
        <p:spPr bwMode="auto">
          <a:xfrm>
            <a:off x="155575" y="-731838"/>
            <a:ext cx="3009900" cy="1524001"/>
          </a:xfrm>
          <a:prstGeom prst="rect">
            <a:avLst/>
          </a:prstGeom>
          <a:noFill/>
        </p:spPr>
        <p:txBody>
          <a:bodyPr/>
          <a:lstStyle/>
          <a:p>
            <a:pPr algn="l" fontAlgn="auto">
              <a:spcBef>
                <a:spcPts val="0"/>
              </a:spcBef>
              <a:spcAft>
                <a:spcPts val="0"/>
              </a:spcAft>
              <a:defRPr/>
            </a:pPr>
            <a:endParaRPr lang="pt-BR">
              <a:solidFill>
                <a:prstClr val="black"/>
              </a:solidFill>
              <a:latin typeface="Calibri"/>
              <a:cs typeface="+mn-cs"/>
            </a:endParaRPr>
          </a:p>
        </p:txBody>
      </p:sp>
      <p:sp>
        <p:nvSpPr>
          <p:cNvPr id="215044" name="AutoShape 4" descr="data:image/jpeg;base64,/9j/4AAQSkZJRgABAQAAAQABAAD/2wCEAAkGBhQSEBUUEhQVFRQVFBQVFRcUFBQUFRQUFBQVFBUUFhUXHCYeFxkmHBUUHy8gJCcpLCwsFR4xNTAqNSYsLCkBCQoKDgwOFw8PGikkHBwpKSksKSwpKSkpKSwsLCwpKSkpKSwpLCwsKSwpKSksLCkpLCkpKSksLCksKSwsKSkpKf/AABEIAKABPAMBIgACEQEDEQH/xAAcAAABBQEBAQAAAAAAAAAAAAAAAQIEBQYDBwj/xABEEAACAQIEAgcECAQEBAcAAAABAhEAAwQSITEFQQYTIlFhcYEHMpGhFCNCUoKxwdFicpLwFTNj4RZDU6JEc5OywuLx/8QAGgEBAAMBAQEAAAAAAAAAAAAAAAECAwQFBv/EACYRAAICAgIDAAEEAwAAAAAAAAABAhEDEiExE0FRYQQiQlIUMjP/2gAMAwEAAhEDEQA/ALwUUUV7J5wUURRQBRRRQC0UUUAUUUUAopIoooApaKKASiloioAlFFLQCUUtJUgKWkpagBRRRUgSlNFFQSFJSzSUIFooFFAFFFFAFFApaASlopRQCRUROLWGYqt60WBII6xJBG4iahdLON/RcMzD/MbsW/5iNW9Br8O+vJcEFa4ouTlJ7WsQDzkg+e1VlKjWENlZ7kF58qSK8w6MWj9PtorMFFwmA8gqilyCV7Le75V6hUxlaKTjqMpKKWpICiiigClFIKWgCiiigCiiigCloFJQC0UUUAURRRQBNFFFAEUUUTQBRRRQBRFBpKAWiiigAUGiigCiiigCiiloAmiiigClFJWZ6eccNqyLNv8Azb+mm4tkwfVj2R61DaStkpW6RiOmPHvpWIJU/Vp2bfiJ1b1PyAqmtitLY4AoUhUS4RKs7u6guNGW0E+yDpmO5BqqxuB6ttAQDyOpUjcSN9wQeYNcMf1EckmkdzxuKNN7OcPOIuP9y1Hq7AfkGrf1k/Z1h4s3X+9cVfRFn83rWCu2HRxzf7htJRRVigtFJS0AoopKBQC0UqrOgEnwEmuv0K59x/6WFRaJo40V2ODcCSjx/Ka5ERvI89KWhQgoiiaKkgWikooBaKKSgFoooFAFFFFAFFFAoApKWkmgFoomigCiiigCiiigClFJS0ACnU0UtAc8TiVtozuYVAWY+AryRuLtiMd17/eZwPui2jMijyyj1mtJ7SeO+7hkPc92Piif/I/hrFcLP1y+OZf6lZf1rnzu4tHThjXJvEtZUVfuqB8BqfzNU/SCx2Z8vkdPkxqZibvVKXUFkInKNcrMNCO5SYkcuW9VlzDOthusme4mdYMzqdZrxP08KkpX7O/I7VG36GWMuCtfxF3+LsB8lFXdRuHYbq7NpPuW0X1CifnNSK+iXR5D5YyiligCpAUCiKBUAK43eJWrdy2t0v8AWGAtsKzkDVj2iAqgSSxMAAnlVnwvhL33yroo95jso/U+FaxOhmEks2HtuxXIzOM5K8xr3843rDLmUePZrjx3yYe17beHWQVtWMRAnUJaGaOcm5Jnxqwt+17CXLotvbupNzqyzC2UQ7guQ8hfGOR7q16dHsKgAXD2VA1AFpBB2mIqHiujWFuCLmGsNOhPVID/AFAA1xL6dBZMwHpVda4hau6D3iCcjKVeA2Uko2sSInxHeKlWrCogRR2VUKASW7IEAEtJOnfVUMCbbrkYLaRcq2xbkhCsFesmYkIwA2ymZkZbohnW7h7Z3Rf6RXBuGWT9gekj8qdiBO361V4ixelil2NyAwBAkKQNpjMrDyuNzArVNmdInXeCWjtI5b1xbo8vJyPQGo2bEDZkInmOWZu6NcrL/wCmfvad8HiLsHrQAdPd1Gqief3g3pHjVtpL2RSOb9HW+y4PmCKiXeEXV+zPkQan3uLOhIFpn0kFTucrGI5GVUb/APMB5Gk/4iWdUuDXcqIgsADvt2kPk/gYt5JEOCKdkI0II89KSKvsPxC3eBjWIkMpBGZQw0Pn8QRyNcrvD7bbaeX7VdZCjgU0UVOu8LYbEH5Goj2yu4I860UkytDKSnUsVIGUtOiiKgUNop0UtLFDKKfFEVNihlFOiiKWRQgFLFFKDSxQgFReL8TXDWHvPByjsg/bc+4nx1PgDU22pYgASSYAG5J5V5n7SOPdbf6hDNuwSpI2e7s7eIHujyPfVWy8Y2zJ4zEtcdncyzEsxPMkyabZcqwYbggjzGoplOArJ8nT0b3CMHtDmsRH8MaD+krXK9hixt2iZz3EUd+Uui6+ME/Cq3gGO7OWCY0IXVsokhlHMiSCO4juq64OxuY60CIyhrhB3AVGyZhyJLTH8teVjwtZq9WdE5rSzcuNabFLNE17h5gwLRFJNFQBYqfwjhDYh4Gij3m7h3DvNQsPZLsqruxCjzJivSOHYBbNsIuw3PMnmT41hmyaLjs0hHYdgsEtpAiCAPn4nvNdXamYi8AN6o+KdI1tBS0w11LWkaG4SATJGkjz1riSb5Onotbj1wa5WeHS62XVIcFsTcwokLAuW1LEntaKQpjn4VFPTSyUDywBsvf1Qz1dtsjaCe1PKtFEpZbY3iBQk/WMc6qqqqlYYaFpiBo0kkdwnQHnexMwZgEfA91Vdzj1tmyhyGzpakBh2ridaqyQQQV110HnUX/HrJRctxYyownMOy79Wp7QnVgRrrNaKJVstrl0jnVP0jxdxMObtsnNYZb2UEgXUtmbtto3BTN6gGuw4mjGFdSe3oCCewcr6eB0NcBikJgxtBG0gggiOdXogkYvj6W2XsPcR7D37ZQibgtKtx7ag/b6ts411gjlWYsdMsRky5Wdy7ornD9k3LhW7gRNtoK3bRiYBBZTqAZ5YTgmLtpbVcVacYYq+GVrMZXTQI7L2mQ22dCJ+0O6nYHo9eW0bTXLfasNazJnGR7V7r8HcUEf8tmdd/dC1FMcF3hOmmHdGuNctpbVlWZu5wzzkDWzaBHuuJBZZRhOlW9ni1l2KrdtlgpYqHWcoAYtE+7DAztBnasXdw+LysyKlq91txreV0dUXErnuZS2wTEIl1dJHWGNjVfguGvN2MPdUG23Um8Fa4GtA3bas6fZcnE2SBAK3bfhTkcHpltlIDKVIfYqVIYanQj3ufzp+WvKrrIo6nqT2B1ttrtq4jYW23V2mvuLTBbrdWUcOuVs1pi4zCt70b4+MRhkcsGYZrbsNAz2zlzgcgwyv+OpBdZaU2Ad9aYuKFdVxAqOSCP/AIMpPMeVI3R9eTH5VMF8U4X6naQ1RWNwBuTD1Bri3BbngfWrwXqd1tPJIjRGbbht0fYPpBri+HYbqw9DWr62lD1byv4RoY80VsYU7j5TXB+H2m3UfCKnyjxmVorQPwa390+jfua5HgSnYuPgat5IldGUlLVu3R/uf4qaa3R547LITyzSBPjGsVbyRI0ZmelHG/oeFNwGL1zNbsd4kRcvfhB0/iYV4wxr1LpD7NMfiLpe5esOYhQDcVUUbKgymB/ZrOYr2V49NrSv/wCXcQn4MQazckdEVSMeBXRFqwxPRnFW/wDMw19Y77VyPjEVEVYMc6iyTtaMagwRz2+dbD2eWJu3XPJAs+LtJ/8AZWSVa3/s+sRh3b712PRFH6s1WilZSb/aaeiiiK2MDmKfatliFAkkgADmTTFFabgvCzatm64OdtFEe6O89xP5VSc9UTGNsqbtg4a7bOYMwIJEbRuAZ184q3fppI0EVRcSZjdJO3KqzFKR2htz/eufJG1sbQdOjQYjpEWBqKeJTVCLs08XayUkaNMuDiZ7t52G8RPn41wfIRBVYysvuj3W95fI8xzqB11D3CRuR4jetE0UokJbQnMFGpRxKwQyLlVo3kDTXyrm2AtxGQAZQsCRCq/WKPINrTRdnn/fOl6yrEUKmHRWzAQZuHc73WDPp4kA1GawC4uGcynTXTWVPyPyrozt3/IVEOE1nM28xnbKTM+7MR4RUkDDh7RLfW5SWuTquhe4t1vnb/OuwwJkMt0kSG0JII643uR2glfL4VxODWZg6yTDuN99AY9K6JZjYtpyLkj50sDfo98LAumcsSZ3FtlnWftFT6U8XL4YdpSJ7h7vWT3fcMeldOsNOa9rU2KFOOuC2p3uQJA2LdmduVd8JjDA0gkCR3GNvlHpUS9iRIISd51CnWNp351Iw6yAduZGh79J9amyKLK1izHzrnh+ktsge8JiJXvFk8j/AK6fA+szBYNmGik+hp72VBhlEz9pfLvHgvwHdUWBtrjFtkLBuyoUsSCIDAFZkeNSjiwJkgZQC0kdkGYJ7hofgajnA28rLkWGEMAIBAmAY86W9gVfPmB+sTI+p1UZo8j221/aoBIe/pM6CdjG0jka6JfI0n++VQhhAqMqzDMzd+twyY8JNcl4Y4stbUvJzQwBlS5LAiO4nvqOCS2+kUn0qqtuF4mZBcjMTGRtjddo1B2Vgv4BUe3gcaCMyT7maQo5WQ0Ex/rH1HhTgcl99MpTj4qhs4fGGJsrPZntoNYtZvtnvu/0j1l2OF4lh2rYU6fbzcgTqByMj0pwTyWq44EU4Y8VCs8Ev8yo9Sf2ro3Cimtx4B07NsuZ/lUzHjsKq6HJOGKBo68VnOK9JMJhTF18QSfuWVg+RJj51YdDON4TiJui0L4NopIuFBmDzDDJOkqRVHJIskyxOIppxoFW7cMw6e9A/muH9TUe7jsBb958OPNkP71XdfCdWVh4mBz/AEpt0peHbtLc/mtC5+amph6ccPTa6n4EJ/IVDxXtUwajTrG8kgH4mm/4J1/JAv8AQbDXf/BKD3qnVT8IrphegrW0CWV6tQScrMGEkydfe+ZquxXtzw6+5ZuE/wARC/kDVaPbfeuz1GFBAMEnrGjzgQPWiyyXQcE+zW2uhl0+86L5Zm/QVKHQj/V/7P8A7V53i/azj4MdRb30LWy3kFLST6VwTp/j31GJH4LVxgPCRZip8s37I8cTV8JxaWrge4heNgCBB74O/lWpw/SbDH7T2/NWj5SorFUl24qqWdgqjdmIVR5k10zxKXLMYza4PQVvWru120/qs/8AaQflXK/0eRhqgPkf3H6155gOJYe+Stq9buMJJVGDPA3IQwzD+UGp63riCbVwAHY5nAPwMfKsVjf8ZF9vqKvpBwyLj/Q7guhPfRVLNb0k6iQ48tqy7cUujdo/CP2rWnpZicAwY2bdy3l2RogMQcwA2OnMVX4/ppgcaSThLyXOb2Qra/xKNG89D41jKNOjVO0Z5uMXR9s/Bf2oTjdz7/yX9qbxpRatG4FYAEAZ1yEz/CTPKqI8TnKUWQdyB2QdTBnY6UtoVZpBx273j+kU8dILn8Pw/wB6quHv1qkxBBgg6V3ODb+9anYrqWA6RPzVfn+9PHSM80+Df7VUtaYcq5FjVtxRejpCvNW+INPHHrfPMPQfoaz00lTsRRpl4zbJ96PNT+1dRxG2dA6/GPzrLCnq0bU2FGyt5D9tJ8GWtlwCzZVM2a0bkErmZSB3c68cD0vXkbE1ZyTVEJHsOG6SuDLXgPAhIHl3VP8A+L7Q9+/bHqv714U15juTTC5rJtfC6R7fe6e4QMqjELqdTl0UQTM5TOoAjxqpv+1TDK1wl7nVogZTlGa4+uYbdgABd95O0QfJ+rP/AO0ow/eaqWPoE4snYmIkdowRuDpFMOIPM/Fm/U14d/it0ADrbhAAAHWOAAAAAADtAqNex7HciP4pY/8AcataK0z3G9xW0sZrlscu0yefPyqNd6V4VN8RZHk6fpXhY4pZQnMwiNhlzE/hExHKoV7iiFyUBCzpmEAbfL0psKPfG6cYSCeulQMxMNlAHMsRA7vGazg9sWCNzIjhdYDXUcJr3ssx5kRXlHSfGOMLZUn/ADi91oOhCO1pB5DK5/FWVtWyzADckAVDlQ1Ppa/xi5cBAulSADACxDCVYFdGUjUMDBrPcXOIgkPnHODB+HP41nei+Ia1hLf1guKrRbYBl+quZ81vtawtxGIkfaNTX49rXXBpoxkuSgxzFic0zzneoNh3tz1bumaM2VisxMAx51Z8ZxQeWiDPLuPKs5d4tDgbHeSPhEiDWGQ1gWai45GrHMYBYmCfMmKm8PwEuA921J2UOrFjrpI0Hluarbl1rkZ2Zu7MSwGnIHamNliD/fwrK0WdmytYdQwGURl10J7XcJrlxjAZ7f1aqHBnVEOYaAgFhoah8A4qXi3cPa2tsYUvOykfe7jz899Na4aftGPLU1rzLiKK9dnnDSCQ4MzzWCPQAQPCouK4eGGvxFej8Z6J274BBKXBHajMGX7rLp6EVFw3QO2o7V243kqqJ79ZNPDIjyRPPcFNrssdOUCT+1ei9B+PYa1h3W6yhjdLDNAJXq7YnfvB+Fc8J0LCXgz9XetayrqQRoYMagmY51oreBtqIW3bA7gigflVo4WQ8iR0Feae1DijG8LIJCIqmORZhJPnBA9K9LFYv2idF2uqMTbEgAJdgTlI91j4EaT3g1tmvUpi7PMcGW6wFGKsCGDCQVgzmBGoI8K9jXjrKim5lLvbDsV9wuDlZ1Hc0BvxV5JgUu27y9WuZ5hVyi4LmbTJkOjgzEVu8biWdgGKsyoFYp7mcks+XvUElQeeWedcmOWptJWd+NdJurtG6wzsxK21aYMRmZo3UEgRzM8hrl8L7R8Wjb2mT/pmzaCR3DIqsvmpBqR00wrdTh3A7PVsD/Mt64G/MH1FZTBsouKX93MJ0zad8c/LnScm2TFJI9jTHWcdhVJDG1cnssxz27lv3rZcRmIlWDc1YSNxWY4xwe3ZtEWixjM/JjylSVA0gb+POu+AxR+jkC4jjroDoMqtFpcxiBtmQbDYU7DMLq3UzDMqs7aqCFto7sDO05fzrS1Jc9lKaZTYPH3bSghiFYyVIUkHug+XKrnhXE7t1wiqrlu8FY7yWnQaVm8TcW4CEdWI1gHUeI/2rd+zx5wzzbCsLmVmE/WAKCJkmIk6DTWY1rOEdpUWlLWNk2/whwpIUPA2RiCe+Mw1+IrMrxC0zZXt3Q+cqAqg/ahRGac0EaRXoM1B4hwW1eIZ1hwQQ66NptJ5+tbywf1Mo5fpkhbszBZkPdcVkI+IqY3CMu/zkfmK111Q2jAMO5gCPgaUgc9qj/H/ACT5fwYnE4IBZZlUDmSB+dVWIAn6u7aJgmGIA/qB0q46UcIu25ZGL2juGAcp4NIOncfjrrWJfiDLbbs2+2VEgHNlmds0DXLyrnknF0zZNPovLVpmESub/TuBo/en2cFeBOaTOwygR51A4ZxRbSgohJIg9rXv2iMv971ZW+mCzDIw9Z/Kq7MmkOOFbvFMfBMPGpVnjtsyQ5MnSSABoBHbidR865YjHAgsisYJmM0SNTJGnrtS38IpfSKyN/F86VR3k/E1XN0hzlRbLSeQzNMnQAEnXwrhjOPXFuNbYGVYqVdIYFSRDDkdNqmwWV1ZJyk/E1V4jhUvLFiDOhJ+VcRxyTraB8mI/I1Z8M+vL9WINu2zkMyZiqjMxCk6gQZiT4VAKXEcMyGNQpIg7ZZ5N+9PQRoViPGZ8RU3B37lyGe2erZiswSsaBtRzFWHSXgL4QL1imCSEaR2tpWN5EgzzHlVqYs7Jw36dgAlsDr8IXOQDtPh3IfOo+0VfPmjk4NYu5hHttInQiGGkGdPIzWjwuHv2lt4hM9sMZt3UJEMO5wdDvp4Huq4/wCLL51coW/6i2rFu8fHrlt558ZmoZKEw926ti3bugK4glAuXqkUEW0YcnOZ2I5ZlnWRTgxPLzrlhXLnsW3ck/ZLN6kwdasbXCMW/u2Ag+9dugD+mM3yrSO3oo69kHFXQqyd+Q7z61R4jAhl7Sj0ra2+g7sZvXlnnkUt6AtED0qzwvQ3Dpvnf+ZoHwUCr+Ocuyu8UeW2L5Vobbbnp8TWgwvCrtwdi27DwUx8dq9CwvB7NrVLSA/eygt/W0n51LLTV1g+so8vwwmH6GX297Ig/ibX4JNbXDWmCKHYMwADMBGY98V2pK2jBR6M5TbFoooq5UKKKKkDa6W7hUypIMRp3HcHvHgaZRUPkEPFcKVyT7mbRuqt2LRYcwWt2wxHhNRV6L2h3/IVbUVTxx+F95fSvu9H7L2GsuGyE5lOhZHICllmJBAAIkTAMgjXC4/2ZBHnriUnZLF5nju7Si3P4/jXpVKDVZYYsssjRgDwtwqpbtlUQZUXcgSWJYwMzEkknx2AAAw9jFMj3ECEtc+rK65s0lSIGpJJIivdyaijhdnreu6q31u/WZFzz35u/wAd6yeB+mWWX8Hj/Q7CrdxtlCmabksJ7PVhSXmNdhvNey4fDLbUKihVGwUQNaS1hEViyois3vMqKrN5sBJrtWuPHoUnLYSiligitTMBRRFLFCSFiiU6y5euKMOqBiuSIyjtZ21LqdOzGsxrscRx2/g8VhL93CCLloo9wEG2erLgF1SYOpXb9ROu6W8Pe/gb9u2JdkBUDdijq+UeJCkDxivGjw69btszK9tW7BzBk6ztBsgBjNBUN3DKOcVzZpU6o2xq+T0HoGuExNkhkBxCxnkZOwOwpt5I7MATOuYkmZFT8f7PrTmbblRPusM0DnDb/Gay3suVUxDXLly3bXqzbUO6q1x3ZSAqkyYynXvIHOvVYqccYzjyiJNxfDMafZyonJfO/wBu2PzVv0qHifZ7dIIDWmBEbsp+a/rW+FYf2l9JL2HNm3Yc28ys7MujGGChZ5DQnTvFJ44RVhSk3RX9IOjX0exhBYtul/NNx7ee79YBbAMiftagD7xiq3i/AWv4ZcbbbrHID4tZUsrt2zdhfdUg6rGkTttC4106xGItWULFGtas6Eq1y4D2XOWMsADbnJ7o7dHun13CottUttbDM75gS9wse12p00AGx8d4rG4N16NFskV/DcEty5bUbvcRNzu7Ba9X4l0SwuILRbXrBIzJcZWDHQByCx5R2gTE1zxfRzDJZuXsNYRbosvcssuaQ4tlrbKJgNsR4149w3i93DszWXKM6MjERJV99+fOdwdan/lw/ZH+/RfDjN7B/SLS3QC9hFHUXMyK5uWyYK6KwTrFnlmqrwvH3GGvWX+sW5lK5iSbNxWBNxJmCVzKdpnwqrt3SsxzBB22IgjWuqYuLZTKvaYEtHb0GizOizrAG/kKx2ZpSNd7LjnvXrDjNZuWSzofdzI6ZW8D2iJGuvhXpGH4JYt+5Ztg95XMfi0mvGOD9Jb+G0sMqSZYhFJeDorkgkqO4QPXWvbOHY3rbNu7EdZbR47sygkfOurC01RjkXNkidI+XKkigmia6TLgWKIps0TQgWkoooAopKWhATRNFJQC0lFFAAooomhIs0TSTRNALNE0k0TQCzRNFFALNE02igHZqJptFAOzUTTaKAdNeQ+0x3/xF88wEtdXPJMgOnhmz+s167NR8Vw61dKm5at3Cvul0Vius6Eis8kN1RaEtWeFY/htywwW6pUsiXBMao65lP8AexBG4r3PhDP9Gs9bPWdTbzzvmyCZ8e/xrtfwyOQXRHK6qXRWKn+EkaV0JquPFo2TOews1U9IujFnGqou5gUJKshAYBozKZBBBgfDzq1orVpPhlE6PPeJeyibw+j3VWyQobrCzOpAAYiBDTBPLUxtFSeIeyu214Gzd6u0QoZGBd9AAxVpgzE6xBPdpW5miaz8MC+8hbfZgDQAADwA0A+AFU3EOh+Euo6myiG5qXtqFcMDIIPLXcbGriia0cU+yibRneHdAsNaw9yywNzrSCztlFwZdVyEDsgHXxkzNUuO9k9ssvU3mRYh+sUXGJk9pSMoGnKOW9byaKo8UX6LKcjJ8Y9nFi86MjGzlRUYKitnCDKGOoh4Gp1neO/UYewqIqIIVFVVHcqgKPkBT5oqyil0Q22KTSUUtWKiUUGihIUUUUAUUUUAUURRQBRQKJoD/9k="/>
          <p:cNvSpPr>
            <a:spLocks noChangeAspect="1" noChangeArrowheads="1"/>
          </p:cNvSpPr>
          <p:nvPr/>
        </p:nvSpPr>
        <p:spPr bwMode="auto">
          <a:xfrm>
            <a:off x="155575" y="-731838"/>
            <a:ext cx="3009900" cy="1524001"/>
          </a:xfrm>
          <a:prstGeom prst="rect">
            <a:avLst/>
          </a:prstGeom>
          <a:noFill/>
        </p:spPr>
        <p:txBody>
          <a:bodyPr/>
          <a:lstStyle/>
          <a:p>
            <a:pPr algn="l" fontAlgn="auto">
              <a:spcBef>
                <a:spcPts val="0"/>
              </a:spcBef>
              <a:spcAft>
                <a:spcPts val="0"/>
              </a:spcAft>
              <a:defRPr/>
            </a:pPr>
            <a:endParaRPr lang="pt-BR">
              <a:solidFill>
                <a:prstClr val="black"/>
              </a:solidFill>
              <a:latin typeface="Calibri"/>
              <a:cs typeface="+mn-cs"/>
            </a:endParaRPr>
          </a:p>
        </p:txBody>
      </p:sp>
      <p:sp>
        <p:nvSpPr>
          <p:cNvPr id="215046" name="AutoShape 6" descr="data:image/jpeg;base64,/9j/4AAQSkZJRgABAQAAAQABAAD/2wCEAAkGBhQSEBUUEhQVFRQVFBQVFRcUFBQUFRQUFBQVFBUUFhUXHCYeFxkmHBUUHy8gJCcpLCwsFR4xNTAqNSYsLCkBCQoKDgwOFw8PGikkHBwpKSksKSwpKSkpKSwsLCwpKSkpKSwpLCwsKSwpKSksLCkpLCkpKSksLCksKSwsKSkpKf/AABEIAKABPAMBIgACEQEDEQH/xAAcAAABBQEBAQAAAAAAAAAAAAAAAQIEBQYDBwj/xABEEAACAQIEAgcECAQEBAcAAAABAhEAAwQSITEFQQYTIlFhcYEHMpGhFCNCUoKxwdFicpLwFTNj4RZDU6JEc5OywuLx/8QAGgEBAAMBAQEAAAAAAAAAAAAAAAECAwQFBv/EACYRAAICAgIDAAEEAwAAAAAAAAABAhEDEiExE0FRYQQiQlIUMjP/2gAMAwEAAhEDEQA/ALwUUUV7J5wUURRQBRRRQC0UUUAUUUUAopIoooApaKKASiloioAlFFLQCUUtJUgKWkpagBRRRUgSlNFFQSFJSzSUIFooFFAFFFFAFFApaASlopRQCRUROLWGYqt60WBII6xJBG4iahdLON/RcMzD/MbsW/5iNW9Br8O+vJcEFa4ouTlJ7WsQDzkg+e1VlKjWENlZ7kF58qSK8w6MWj9PtorMFFwmA8gqilyCV7Le75V6hUxlaKTjqMpKKWpICiiigClFIKWgCiiigCiiigCloFJQC0UUUAURRRQBNFFFAEUUUTQBRRRQBRFBpKAWiiigAUGiigCiiigCiiloAmiiigClFJWZ6eccNqyLNv8Azb+mm4tkwfVj2R61DaStkpW6RiOmPHvpWIJU/Vp2bfiJ1b1PyAqmtitLY4AoUhUS4RKs7u6guNGW0E+yDpmO5BqqxuB6ttAQDyOpUjcSN9wQeYNcMf1EckmkdzxuKNN7OcPOIuP9y1Hq7AfkGrf1k/Z1h4s3X+9cVfRFn83rWCu2HRxzf7htJRRVigtFJS0AoopKBQC0UqrOgEnwEmuv0K59x/6WFRaJo40V2ODcCSjx/Ka5ERvI89KWhQgoiiaKkgWikooBaKKSgFoooFAFFFFAFFFAoApKWkmgFoomigCiiigCiiigClFJS0ACnU0UtAc8TiVtozuYVAWY+AryRuLtiMd17/eZwPui2jMijyyj1mtJ7SeO+7hkPc92Piif/I/hrFcLP1y+OZf6lZf1rnzu4tHThjXJvEtZUVfuqB8BqfzNU/SCx2Z8vkdPkxqZibvVKXUFkInKNcrMNCO5SYkcuW9VlzDOthusme4mdYMzqdZrxP08KkpX7O/I7VG36GWMuCtfxF3+LsB8lFXdRuHYbq7NpPuW0X1CifnNSK+iXR5D5YyiligCpAUCiKBUAK43eJWrdy2t0v8AWGAtsKzkDVj2iAqgSSxMAAnlVnwvhL33yroo95jso/U+FaxOhmEks2HtuxXIzOM5K8xr3843rDLmUePZrjx3yYe17beHWQVtWMRAnUJaGaOcm5Jnxqwt+17CXLotvbupNzqyzC2UQ7guQ8hfGOR7q16dHsKgAXD2VA1AFpBB2mIqHiujWFuCLmGsNOhPVID/AFAA1xL6dBZMwHpVda4hau6D3iCcjKVeA2Uko2sSInxHeKlWrCogRR2VUKASW7IEAEtJOnfVUMCbbrkYLaRcq2xbkhCsFesmYkIwA2ymZkZbohnW7h7Z3Rf6RXBuGWT9gekj8qdiBO361V4ixelil2NyAwBAkKQNpjMrDyuNzArVNmdInXeCWjtI5b1xbo8vJyPQGo2bEDZkInmOWZu6NcrL/wCmfvad8HiLsHrQAdPd1Gqief3g3pHjVtpL2RSOb9HW+y4PmCKiXeEXV+zPkQan3uLOhIFpn0kFTucrGI5GVUb/APMB5Gk/4iWdUuDXcqIgsADvt2kPk/gYt5JEOCKdkI0II89KSKvsPxC3eBjWIkMpBGZQw0Pn8QRyNcrvD7bbaeX7VdZCjgU0UVOu8LYbEH5Goj2yu4I860UkytDKSnUsVIGUtOiiKgUNop0UtLFDKKfFEVNihlFOiiKWRQgFLFFKDSxQgFReL8TXDWHvPByjsg/bc+4nx1PgDU22pYgASSYAG5J5V5n7SOPdbf6hDNuwSpI2e7s7eIHujyPfVWy8Y2zJ4zEtcdncyzEsxPMkyabZcqwYbggjzGoplOArJ8nT0b3CMHtDmsRH8MaD+krXK9hixt2iZz3EUd+Uui6+ME/Cq3gGO7OWCY0IXVsokhlHMiSCO4juq64OxuY60CIyhrhB3AVGyZhyJLTH8teVjwtZq9WdE5rSzcuNabFLNE17h5gwLRFJNFQBYqfwjhDYh4Gij3m7h3DvNQsPZLsqruxCjzJivSOHYBbNsIuw3PMnmT41hmyaLjs0hHYdgsEtpAiCAPn4nvNdXamYi8AN6o+KdI1tBS0w11LWkaG4SATJGkjz1riSb5Onotbj1wa5WeHS62XVIcFsTcwokLAuW1LEntaKQpjn4VFPTSyUDywBsvf1Qz1dtsjaCe1PKtFEpZbY3iBQk/WMc6qqqqlYYaFpiBo0kkdwnQHnexMwZgEfA91Vdzj1tmyhyGzpakBh2ridaqyQQQV110HnUX/HrJRctxYyownMOy79Wp7QnVgRrrNaKJVstrl0jnVP0jxdxMObtsnNYZb2UEgXUtmbtto3BTN6gGuw4mjGFdSe3oCCewcr6eB0NcBikJgxtBG0gggiOdXogkYvj6W2XsPcR7D37ZQibgtKtx7ag/b6ts411gjlWYsdMsRky5Wdy7ornD9k3LhW7gRNtoK3bRiYBBZTqAZ5YTgmLtpbVcVacYYq+GVrMZXTQI7L2mQ22dCJ+0O6nYHo9eW0bTXLfasNazJnGR7V7r8HcUEf8tmdd/dC1FMcF3hOmmHdGuNctpbVlWZu5wzzkDWzaBHuuJBZZRhOlW9ni1l2KrdtlgpYqHWcoAYtE+7DAztBnasXdw+LysyKlq91txreV0dUXErnuZS2wTEIl1dJHWGNjVfguGvN2MPdUG23Um8Fa4GtA3bas6fZcnE2SBAK3bfhTkcHpltlIDKVIfYqVIYanQj3ufzp+WvKrrIo6nqT2B1ttrtq4jYW23V2mvuLTBbrdWUcOuVs1pi4zCt70b4+MRhkcsGYZrbsNAz2zlzgcgwyv+OpBdZaU2Ad9aYuKFdVxAqOSCP/AIMpPMeVI3R9eTH5VMF8U4X6naQ1RWNwBuTD1Bri3BbngfWrwXqd1tPJIjRGbbht0fYPpBri+HYbqw9DWr62lD1byv4RoY80VsYU7j5TXB+H2m3UfCKnyjxmVorQPwa390+jfua5HgSnYuPgat5IldGUlLVu3R/uf4qaa3R547LITyzSBPjGsVbyRI0ZmelHG/oeFNwGL1zNbsd4kRcvfhB0/iYV4wxr1LpD7NMfiLpe5esOYhQDcVUUbKgymB/ZrOYr2V49NrSv/wCXcQn4MQazckdEVSMeBXRFqwxPRnFW/wDMw19Y77VyPjEVEVYMc6iyTtaMagwRz2+dbD2eWJu3XPJAs+LtJ/8AZWSVa3/s+sRh3b712PRFH6s1WilZSb/aaeiiiK2MDmKfatliFAkkgADmTTFFabgvCzatm64OdtFEe6O89xP5VSc9UTGNsqbtg4a7bOYMwIJEbRuAZ184q3fppI0EVRcSZjdJO3KqzFKR2htz/eufJG1sbQdOjQYjpEWBqKeJTVCLs08XayUkaNMuDiZ7t52G8RPn41wfIRBVYysvuj3W95fI8xzqB11D3CRuR4jetE0UokJbQnMFGpRxKwQyLlVo3kDTXyrm2AtxGQAZQsCRCq/WKPINrTRdnn/fOl6yrEUKmHRWzAQZuHc73WDPp4kA1GawC4uGcynTXTWVPyPyrozt3/IVEOE1nM28xnbKTM+7MR4RUkDDh7RLfW5SWuTquhe4t1vnb/OuwwJkMt0kSG0JII643uR2glfL4VxODWZg6yTDuN99AY9K6JZjYtpyLkj50sDfo98LAumcsSZ3FtlnWftFT6U8XL4YdpSJ7h7vWT3fcMeldOsNOa9rU2KFOOuC2p3uQJA2LdmduVd8JjDA0gkCR3GNvlHpUS9iRIISd51CnWNp351Iw6yAduZGh79J9amyKLK1izHzrnh+ktsge8JiJXvFk8j/AK6fA+szBYNmGik+hp72VBhlEz9pfLvHgvwHdUWBtrjFtkLBuyoUsSCIDAFZkeNSjiwJkgZQC0kdkGYJ7hofgajnA28rLkWGEMAIBAmAY86W9gVfPmB+sTI+p1UZo8j221/aoBIe/pM6CdjG0jka6JfI0n++VQhhAqMqzDMzd+twyY8JNcl4Y4stbUvJzQwBlS5LAiO4nvqOCS2+kUn0qqtuF4mZBcjMTGRtjddo1B2Vgv4BUe3gcaCMyT7maQo5WQ0Ex/rH1HhTgcl99MpTj4qhs4fGGJsrPZntoNYtZvtnvu/0j1l2OF4lh2rYU6fbzcgTqByMj0pwTyWq44EU4Y8VCs8Ev8yo9Sf2ro3Cimtx4B07NsuZ/lUzHjsKq6HJOGKBo68VnOK9JMJhTF18QSfuWVg+RJj51YdDON4TiJui0L4NopIuFBmDzDDJOkqRVHJIskyxOIppxoFW7cMw6e9A/muH9TUe7jsBb958OPNkP71XdfCdWVh4mBz/AEpt0peHbtLc/mtC5+amph6ccPTa6n4EJ/IVDxXtUwajTrG8kgH4mm/4J1/JAv8AQbDXf/BKD3qnVT8IrphegrW0CWV6tQScrMGEkydfe+ZquxXtzw6+5ZuE/wARC/kDVaPbfeuz1GFBAMEnrGjzgQPWiyyXQcE+zW2uhl0+86L5Zm/QVKHQj/V/7P8A7V53i/azj4MdRb30LWy3kFLST6VwTp/j31GJH4LVxgPCRZip8s37I8cTV8JxaWrge4heNgCBB74O/lWpw/SbDH7T2/NWj5SorFUl24qqWdgqjdmIVR5k10zxKXLMYza4PQVvWru120/qs/8AaQflXK/0eRhqgPkf3H6155gOJYe+Stq9buMJJVGDPA3IQwzD+UGp63riCbVwAHY5nAPwMfKsVjf8ZF9vqKvpBwyLj/Q7guhPfRVLNb0k6iQ48tqy7cUujdo/CP2rWnpZicAwY2bdy3l2RogMQcwA2OnMVX4/ppgcaSThLyXOb2Qra/xKNG89D41jKNOjVO0Z5uMXR9s/Bf2oTjdz7/yX9qbxpRatG4FYAEAZ1yEz/CTPKqI8TnKUWQdyB2QdTBnY6UtoVZpBx273j+kU8dILn8Pw/wB6quHv1qkxBBgg6V3ODb+9anYrqWA6RPzVfn+9PHSM80+Df7VUtaYcq5FjVtxRejpCvNW+INPHHrfPMPQfoaz00lTsRRpl4zbJ96PNT+1dRxG2dA6/GPzrLCnq0bU2FGyt5D9tJ8GWtlwCzZVM2a0bkErmZSB3c68cD0vXkbE1ZyTVEJHsOG6SuDLXgPAhIHl3VP8A+L7Q9+/bHqv714U15juTTC5rJtfC6R7fe6e4QMqjELqdTl0UQTM5TOoAjxqpv+1TDK1wl7nVogZTlGa4+uYbdgABd95O0QfJ+rP/AO0ow/eaqWPoE4snYmIkdowRuDpFMOIPM/Fm/U14d/it0ADrbhAAAHWOAAAAAADtAqNex7HciP4pY/8AcataK0z3G9xW0sZrlscu0yefPyqNd6V4VN8RZHk6fpXhY4pZQnMwiNhlzE/hExHKoV7iiFyUBCzpmEAbfL0psKPfG6cYSCeulQMxMNlAHMsRA7vGazg9sWCNzIjhdYDXUcJr3ssx5kRXlHSfGOMLZUn/ADi91oOhCO1pB5DK5/FWVtWyzADckAVDlQ1Ppa/xi5cBAulSADACxDCVYFdGUjUMDBrPcXOIgkPnHODB+HP41nei+Ia1hLf1guKrRbYBl+quZ81vtawtxGIkfaNTX49rXXBpoxkuSgxzFic0zzneoNh3tz1bumaM2VisxMAx51Z8ZxQeWiDPLuPKs5d4tDgbHeSPhEiDWGQ1gWai45GrHMYBYmCfMmKm8PwEuA921J2UOrFjrpI0Hluarbl1rkZ2Zu7MSwGnIHamNliD/fwrK0WdmytYdQwGURl10J7XcJrlxjAZ7f1aqHBnVEOYaAgFhoah8A4qXi3cPa2tsYUvOykfe7jz899Na4aftGPLU1rzLiKK9dnnDSCQ4MzzWCPQAQPCouK4eGGvxFej8Z6J274BBKXBHajMGX7rLp6EVFw3QO2o7V243kqqJ79ZNPDIjyRPPcFNrssdOUCT+1ei9B+PYa1h3W6yhjdLDNAJXq7YnfvB+Fc8J0LCXgz9XetayrqQRoYMagmY51oreBtqIW3bA7gigflVo4WQ8iR0Feae1DijG8LIJCIqmORZhJPnBA9K9LFYv2idF2uqMTbEgAJdgTlI91j4EaT3g1tmvUpi7PMcGW6wFGKsCGDCQVgzmBGoI8K9jXjrKim5lLvbDsV9wuDlZ1Hc0BvxV5JgUu27y9WuZ5hVyi4LmbTJkOjgzEVu8biWdgGKsyoFYp7mcks+XvUElQeeWedcmOWptJWd+NdJurtG6wzsxK21aYMRmZo3UEgRzM8hrl8L7R8Wjb2mT/pmzaCR3DIqsvmpBqR00wrdTh3A7PVsD/Mt64G/MH1FZTBsouKX93MJ0zad8c/LnScm2TFJI9jTHWcdhVJDG1cnssxz27lv3rZcRmIlWDc1YSNxWY4xwe3ZtEWixjM/JjylSVA0gb+POu+AxR+jkC4jjroDoMqtFpcxiBtmQbDYU7DMLq3UzDMqs7aqCFto7sDO05fzrS1Jc9lKaZTYPH3bSghiFYyVIUkHug+XKrnhXE7t1wiqrlu8FY7yWnQaVm8TcW4CEdWI1gHUeI/2rd+zx5wzzbCsLmVmE/WAKCJkmIk6DTWY1rOEdpUWlLWNk2/whwpIUPA2RiCe+Mw1+IrMrxC0zZXt3Q+cqAqg/ahRGac0EaRXoM1B4hwW1eIZ1hwQQ66NptJ5+tbywf1Mo5fpkhbszBZkPdcVkI+IqY3CMu/zkfmK111Q2jAMO5gCPgaUgc9qj/H/ACT5fwYnE4IBZZlUDmSB+dVWIAn6u7aJgmGIA/qB0q46UcIu25ZGL2juGAcp4NIOncfjrrWJfiDLbbs2+2VEgHNlmds0DXLyrnknF0zZNPovLVpmESub/TuBo/en2cFeBOaTOwygR51A4ZxRbSgohJIg9rXv2iMv971ZW+mCzDIw9Z/Kq7MmkOOFbvFMfBMPGpVnjtsyQ5MnSSABoBHbidR865YjHAgsisYJmM0SNTJGnrtS38IpfSKyN/F86VR3k/E1XN0hzlRbLSeQzNMnQAEnXwrhjOPXFuNbYGVYqVdIYFSRDDkdNqmwWV1ZJyk/E1V4jhUvLFiDOhJ+VcRxyTraB8mI/I1Z8M+vL9WINu2zkMyZiqjMxCk6gQZiT4VAKXEcMyGNQpIg7ZZ5N+9PQRoViPGZ8RU3B37lyGe2erZiswSsaBtRzFWHSXgL4QL1imCSEaR2tpWN5EgzzHlVqYs7Jw36dgAlsDr8IXOQDtPh3IfOo+0VfPmjk4NYu5hHttInQiGGkGdPIzWjwuHv2lt4hM9sMZt3UJEMO5wdDvp4Huq4/wCLL51coW/6i2rFu8fHrlt558ZmoZKEw926ti3bugK4glAuXqkUEW0YcnOZ2I5ZlnWRTgxPLzrlhXLnsW3ck/ZLN6kwdasbXCMW/u2Ag+9dugD+mM3yrSO3oo69kHFXQqyd+Q7z61R4jAhl7Sj0ra2+g7sZvXlnnkUt6AtED0qzwvQ3Dpvnf+ZoHwUCr+Ocuyu8UeW2L5Vobbbnp8TWgwvCrtwdi27DwUx8dq9CwvB7NrVLSA/eygt/W0n51LLTV1g+so8vwwmH6GX297Ig/ibX4JNbXDWmCKHYMwADMBGY98V2pK2jBR6M5TbFoooq5UKKKKkDa6W7hUypIMRp3HcHvHgaZRUPkEPFcKVyT7mbRuqt2LRYcwWt2wxHhNRV6L2h3/IVbUVTxx+F95fSvu9H7L2GsuGyE5lOhZHICllmJBAAIkTAMgjXC4/2ZBHnriUnZLF5nju7Si3P4/jXpVKDVZYYsssjRgDwtwqpbtlUQZUXcgSWJYwMzEkknx2AAAw9jFMj3ECEtc+rK65s0lSIGpJJIivdyaijhdnreu6q31u/WZFzz35u/wAd6yeB+mWWX8Hj/Q7CrdxtlCmabksJ7PVhSXmNdhvNey4fDLbUKihVGwUQNaS1hEViyois3vMqKrN5sBJrtWuPHoUnLYSiligitTMBRRFLFCSFiiU6y5euKMOqBiuSIyjtZ21LqdOzGsxrscRx2/g8VhL93CCLloo9wEG2erLgF1SYOpXb9ROu6W8Pe/gb9u2JdkBUDdijq+UeJCkDxivGjw69btszK9tW7BzBk6ztBsgBjNBUN3DKOcVzZpU6o2xq+T0HoGuExNkhkBxCxnkZOwOwpt5I7MATOuYkmZFT8f7PrTmbblRPusM0DnDb/Gay3suVUxDXLly3bXqzbUO6q1x3ZSAqkyYynXvIHOvVYqccYzjyiJNxfDMafZyonJfO/wBu2PzVv0qHifZ7dIIDWmBEbsp+a/rW+FYf2l9JL2HNm3Yc28ys7MujGGChZ5DQnTvFJ44RVhSk3RX9IOjX0exhBYtul/NNx7ee79YBbAMiftagD7xiq3i/AWv4ZcbbbrHID4tZUsrt2zdhfdUg6rGkTttC4106xGItWULFGtas6Eq1y4D2XOWMsADbnJ7o7dHun13CottUttbDM75gS9wse12p00AGx8d4rG4N16NFskV/DcEty5bUbvcRNzu7Ba9X4l0SwuILRbXrBIzJcZWDHQByCx5R2gTE1zxfRzDJZuXsNYRbosvcssuaQ4tlrbKJgNsR4149w3i93DszWXKM6MjERJV99+fOdwdan/lw/ZH+/RfDjN7B/SLS3QC9hFHUXMyK5uWyYK6KwTrFnlmqrwvH3GGvWX+sW5lK5iSbNxWBNxJmCVzKdpnwqrt3SsxzBB22IgjWuqYuLZTKvaYEtHb0GizOizrAG/kKx2ZpSNd7LjnvXrDjNZuWSzofdzI6ZW8D2iJGuvhXpGH4JYt+5Ztg95XMfi0mvGOD9Jb+G0sMqSZYhFJeDorkgkqO4QPXWvbOHY3rbNu7EdZbR47sygkfOurC01RjkXNkidI+XKkigmia6TLgWKIps0TQgWkoooAopKWhATRNFJQC0lFFAAooomhIs0TSTRNALNE0k0TQCzRNFFALNE02igHZqJptFAOzUTTaKAdNeQ+0x3/xF88wEtdXPJMgOnhmz+s167NR8Vw61dKm5at3Cvul0Vius6Eis8kN1RaEtWeFY/htywwW6pUsiXBMao65lP8AexBG4r3PhDP9Gs9bPWdTbzzvmyCZ8e/xrtfwyOQXRHK6qXRWKn+EkaV0JquPFo2TOews1U9IujFnGqou5gUJKshAYBozKZBBBgfDzq1orVpPhlE6PPeJeyibw+j3VWyQobrCzOpAAYiBDTBPLUxtFSeIeyu214Gzd6u0QoZGBd9AAxVpgzE6xBPdpW5miaz8MC+8hbfZgDQAADwA0A+AFU3EOh+Euo6myiG5qXtqFcMDIIPLXcbGriia0cU+yibRneHdAsNaw9yywNzrSCztlFwZdVyEDsgHXxkzNUuO9k9ssvU3mRYh+sUXGJk9pSMoGnKOW9byaKo8UX6LKcjJ8Y9nFi86MjGzlRUYKitnCDKGOoh4Gp1neO/UYewqIqIIVFVVHcqgKPkBT5oqyil0Q22KTSUUtWKiUUGihIUUUUAUUUUAUURRQBRQKJoD/9k="/>
          <p:cNvSpPr>
            <a:spLocks noChangeAspect="1" noChangeArrowheads="1"/>
          </p:cNvSpPr>
          <p:nvPr/>
        </p:nvSpPr>
        <p:spPr bwMode="auto">
          <a:xfrm>
            <a:off x="155575" y="-731838"/>
            <a:ext cx="3009900" cy="1524001"/>
          </a:xfrm>
          <a:prstGeom prst="rect">
            <a:avLst/>
          </a:prstGeom>
          <a:noFill/>
        </p:spPr>
        <p:txBody>
          <a:bodyPr/>
          <a:lstStyle/>
          <a:p>
            <a:pPr algn="l" fontAlgn="auto">
              <a:spcBef>
                <a:spcPts val="0"/>
              </a:spcBef>
              <a:spcAft>
                <a:spcPts val="0"/>
              </a:spcAft>
              <a:defRPr/>
            </a:pPr>
            <a:endParaRPr lang="pt-BR">
              <a:solidFill>
                <a:prstClr val="black"/>
              </a:solidFill>
              <a:latin typeface="Calibri"/>
              <a:cs typeface="+mn-cs"/>
            </a:endParaRPr>
          </a:p>
        </p:txBody>
      </p:sp>
      <p:sp>
        <p:nvSpPr>
          <p:cNvPr id="413702" name="Rectangle 7"/>
          <p:cNvSpPr>
            <a:spLocks noGrp="1" noChangeArrowheads="1"/>
          </p:cNvSpPr>
          <p:nvPr>
            <p:ph type="title"/>
          </p:nvPr>
        </p:nvSpPr>
        <p:spPr>
          <a:xfrm>
            <a:off x="304800" y="76200"/>
            <a:ext cx="8534400" cy="1143000"/>
          </a:xfrm>
        </p:spPr>
        <p:txBody>
          <a:bodyPr/>
          <a:lstStyle/>
          <a:p>
            <a:pPr eaLnBrk="1" hangingPunct="1"/>
            <a:r>
              <a:rPr lang="en-US" sz="4600" b="1">
                <a:solidFill>
                  <a:schemeClr val="bg1"/>
                </a:solidFill>
                <a:latin typeface="Arial Black" pitchFamily="34" charset="0"/>
              </a:rPr>
              <a:t>INFORMAÇÃO CELULAR</a:t>
            </a:r>
          </a:p>
        </p:txBody>
      </p:sp>
      <p:sp>
        <p:nvSpPr>
          <p:cNvPr id="9" name="TextBox 4"/>
          <p:cNvSpPr txBox="1">
            <a:spLocks noChangeArrowheads="1"/>
          </p:cNvSpPr>
          <p:nvPr/>
        </p:nvSpPr>
        <p:spPr bwMode="auto">
          <a:xfrm>
            <a:off x="304800" y="1484313"/>
            <a:ext cx="8534400" cy="2308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pt-BR" sz="2400" b="1" dirty="0">
                <a:solidFill>
                  <a:srgbClr val="FFFFFF"/>
                </a:solidFill>
                <a:latin typeface="Arial" pitchFamily="34" charset="0"/>
                <a:cs typeface="+mn-cs"/>
              </a:rPr>
              <a:t>O gene é um segmento é uma sequência de ácidos nucleicos do DNA (cromossomo)  que corresponde </a:t>
            </a:r>
            <a:r>
              <a:rPr lang="pt-BR" sz="2400" b="1" dirty="0" smtClean="0">
                <a:solidFill>
                  <a:srgbClr val="FFFFFF"/>
                </a:solidFill>
                <a:latin typeface="Arial" pitchFamily="34" charset="0"/>
                <a:cs typeface="+mn-cs"/>
              </a:rPr>
              <a:t>a um </a:t>
            </a:r>
            <a:r>
              <a:rPr lang="pt-BR" sz="2400" b="1" dirty="0">
                <a:solidFill>
                  <a:srgbClr val="FFFFFF"/>
                </a:solidFill>
                <a:latin typeface="Arial" pitchFamily="34" charset="0"/>
                <a:cs typeface="+mn-cs"/>
              </a:rPr>
              <a:t>código distinto, uma informação para produzir uma determinada proteína ou controlar uma característica, por exemplo, a cor dos olhos.</a:t>
            </a:r>
          </a:p>
          <a:p>
            <a:pPr>
              <a:defRPr/>
            </a:pPr>
            <a:endParaRPr lang="pt-BR" sz="2400" b="1" dirty="0">
              <a:solidFill>
                <a:srgbClr val="FFFFFF"/>
              </a:solidFill>
              <a:latin typeface="Arial" pitchFamily="34" charset="0"/>
              <a:cs typeface="+mn-cs"/>
            </a:endParaRPr>
          </a:p>
        </p:txBody>
      </p:sp>
      <p:pic>
        <p:nvPicPr>
          <p:cNvPr id="349192" name="Picture 4" descr="http://ghr.nlm.nih.gov/handbook/illustrations/geneinchromosom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0" y="3541713"/>
            <a:ext cx="5873750" cy="281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9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3491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884" name="Picture 2" descr="http://uploadtak.com/images/w392_r0vhys7bfsjys19iv5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16688" y="1844675"/>
            <a:ext cx="2627312" cy="300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595319" y="969963"/>
            <a:ext cx="7920359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28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  <a:t>CRIAÇÃO NÃO ACREDITA EM MUDANÇAS?</a:t>
            </a:r>
          </a:p>
        </p:txBody>
      </p:sp>
      <p:pic>
        <p:nvPicPr>
          <p:cNvPr id="378886" name="Picture 6" descr="untitled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125413" y="1954213"/>
            <a:ext cx="6118225" cy="4587875"/>
          </a:xfrm>
          <a:noFill/>
        </p:spPr>
      </p:pic>
      <p:grpSp>
        <p:nvGrpSpPr>
          <p:cNvPr id="3" name="Group 6"/>
          <p:cNvGrpSpPr>
            <a:grpSpLocks/>
          </p:cNvGrpSpPr>
          <p:nvPr/>
        </p:nvGrpSpPr>
        <p:grpSpPr bwMode="auto">
          <a:xfrm>
            <a:off x="6645275" y="4959350"/>
            <a:ext cx="2308225" cy="1709738"/>
            <a:chOff x="6835244" y="5180797"/>
            <a:chExt cx="2308184" cy="1708305"/>
          </a:xfrm>
        </p:grpSpPr>
        <p:pic>
          <p:nvPicPr>
            <p:cNvPr id="378889" name="Picture 12" descr="20131009_evoluÇÃo_-teorias.png"/>
            <p:cNvPicPr>
              <a:picLocks noChangeAspect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6876255" y="5180797"/>
              <a:ext cx="2267173" cy="170830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4" name="TextBox 13"/>
            <p:cNvSpPr txBox="1"/>
            <p:nvPr/>
          </p:nvSpPr>
          <p:spPr>
            <a:xfrm>
              <a:off x="6835244" y="6351390"/>
              <a:ext cx="2305009" cy="461576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pt-BR" sz="1200" dirty="0">
                  <a:solidFill>
                    <a:prstClr val="white"/>
                  </a:solidFill>
                  <a:latin typeface="Arial Black" pitchFamily="34" charset="0"/>
                  <a:cs typeface="+mn-cs"/>
                </a:rPr>
                <a:t>20131009_</a:t>
              </a:r>
            </a:p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pt-BR" sz="1200" dirty="0" err="1">
                  <a:solidFill>
                    <a:prstClr val="white"/>
                  </a:solidFill>
                  <a:latin typeface="Arial Black" pitchFamily="34" charset="0"/>
                  <a:cs typeface="+mn-cs"/>
                </a:rPr>
                <a:t>evolução_-teorias</a:t>
              </a:r>
              <a:r>
                <a:rPr lang="pt-BR" sz="1200" dirty="0">
                  <a:solidFill>
                    <a:prstClr val="white"/>
                  </a:solidFill>
                  <a:latin typeface="Arial Black" pitchFamily="34" charset="0"/>
                  <a:cs typeface="+mn-cs"/>
                </a:rPr>
                <a:t>.</a:t>
              </a:r>
              <a:r>
                <a:rPr lang="pt-BR" sz="1200" dirty="0" err="1">
                  <a:solidFill>
                    <a:prstClr val="white"/>
                  </a:solidFill>
                  <a:latin typeface="Arial Black" pitchFamily="34" charset="0"/>
                  <a:cs typeface="+mn-cs"/>
                </a:rPr>
                <a:t>ppt</a:t>
              </a:r>
              <a:endParaRPr lang="pt-BR" sz="1200" dirty="0">
                <a:solidFill>
                  <a:prstClr val="white"/>
                </a:solidFill>
                <a:latin typeface="Arial Black" pitchFamily="34" charset="0"/>
                <a:cs typeface="+mn-cs"/>
              </a:endParaRPr>
            </a:p>
          </p:txBody>
        </p:sp>
      </p:grpSp>
      <p:sp>
        <p:nvSpPr>
          <p:cNvPr id="15" name="Rectangle 7"/>
          <p:cNvSpPr>
            <a:spLocks noChangeArrowheads="1"/>
          </p:cNvSpPr>
          <p:nvPr/>
        </p:nvSpPr>
        <p:spPr bwMode="auto">
          <a:xfrm>
            <a:off x="179388" y="4292600"/>
            <a:ext cx="5937250" cy="1920875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>
            <a:spAutoFit/>
          </a:bodyPr>
          <a:lstStyle/>
          <a:p>
            <a:pPr>
              <a:defRPr/>
            </a:pPr>
            <a:r>
              <a:rPr lang="pt-BR" sz="4000" b="1" dirty="0">
                <a:solidFill>
                  <a:srgbClr val="C5EBE4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/>
                <a:cs typeface="+mn-cs"/>
              </a:rPr>
              <a:t>CRIACIONISMO </a:t>
            </a:r>
          </a:p>
          <a:p>
            <a:pPr>
              <a:defRPr/>
            </a:pPr>
            <a:r>
              <a:rPr lang="pt-BR" sz="4000" b="1" dirty="0">
                <a:solidFill>
                  <a:srgbClr val="C5EBE4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/>
                <a:cs typeface="+mn-cs"/>
              </a:rPr>
              <a:t>E </a:t>
            </a:r>
          </a:p>
          <a:p>
            <a:pPr>
              <a:defRPr/>
            </a:pPr>
            <a:r>
              <a:rPr lang="pt-BR" sz="4000" b="1" dirty="0">
                <a:solidFill>
                  <a:srgbClr val="C5EBE4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/>
                <a:cs typeface="+mn-cs"/>
              </a:rPr>
              <a:t>FIXISMO</a:t>
            </a:r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179388" y="-26988"/>
            <a:ext cx="8785225" cy="1143001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pt-BR" sz="4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FIXISMO?  NÃO!</a:t>
            </a:r>
            <a:endParaRPr lang="pt-BR" sz="48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42" name="AutoShape 2" descr="data:image/jpeg;base64,/9j/4AAQSkZJRgABAQAAAQABAAD/2wCEAAkGBhQSEBUUEhQVFRQVFBQVFRcUFBQUFRQUFBQVFBUUFhUXHCYeFxkmHBUUHy8gJCcpLCwsFR4xNTAqNSYsLCkBCQoKDgwOFw8PGikkHBwpKSksKSwpKSkpKSwsLCwpKSkpKSwpLCwsKSwpKSksLCkpLCkpKSksLCksKSwsKSkpKf/AABEIAKABPAMBIgACEQEDEQH/xAAcAAABBQEBAQAAAAAAAAAAAAAAAQIEBQYDBwj/xABEEAACAQIEAgcECAQEBAcAAAABAhEAAwQSITEFQQYTIlFhcYEHMpGhFCNCUoKxwdFicpLwFTNj4RZDU6JEc5OywuLx/8QAGgEBAAMBAQEAAAAAAAAAAAAAAAECAwQFBv/EACYRAAICAgIDAAEEAwAAAAAAAAABAhEDEiExE0FRYQQiQlIUMjP/2gAMAwEAAhEDEQA/ALwUUUV7J5wUURRQBRRRQC0UUUAUUUUAopIoooApaKKASiloioAlFFLQCUUtJUgKWkpagBRRRUgSlNFFQSFJSzSUIFooFFAFFFFAFFApaASlopRQCRUROLWGYqt60WBII6xJBG4iahdLON/RcMzD/MbsW/5iNW9Br8O+vJcEFa4ouTlJ7WsQDzkg+e1VlKjWENlZ7kF58qSK8w6MWj9PtorMFFwmA8gqilyCV7Le75V6hUxlaKTjqMpKKWpICiiigClFIKWgCiiigCiiigCloFJQC0UUUAURRRQBNFFFAEUUUTQBRRRQBRFBpKAWiiigAUGiigCiiigCiiloAmiiigClFJWZ6eccNqyLNv8Azb+mm4tkwfVj2R61DaStkpW6RiOmPHvpWIJU/Vp2bfiJ1b1PyAqmtitLY4AoUhUS4RKs7u6guNGW0E+yDpmO5BqqxuB6ttAQDyOpUjcSN9wQeYNcMf1EckmkdzxuKNN7OcPOIuP9y1Hq7AfkGrf1k/Z1h4s3X+9cVfRFn83rWCu2HRxzf7htJRRVigtFJS0AoopKBQC0UqrOgEnwEmuv0K59x/6WFRaJo40V2ODcCSjx/Ka5ERvI89KWhQgoiiaKkgWikooBaKKSgFoooFAFFFFAFFFAoApKWkmgFoomigCiiigCiiigClFJS0ACnU0UtAc8TiVtozuYVAWY+AryRuLtiMd17/eZwPui2jMijyyj1mtJ7SeO+7hkPc92Piif/I/hrFcLP1y+OZf6lZf1rnzu4tHThjXJvEtZUVfuqB8BqfzNU/SCx2Z8vkdPkxqZibvVKXUFkInKNcrMNCO5SYkcuW9VlzDOthusme4mdYMzqdZrxP08KkpX7O/I7VG36GWMuCtfxF3+LsB8lFXdRuHYbq7NpPuW0X1CifnNSK+iXR5D5YyiligCpAUCiKBUAK43eJWrdy2t0v8AWGAtsKzkDVj2iAqgSSxMAAnlVnwvhL33yroo95jso/U+FaxOhmEks2HtuxXIzOM5K8xr3843rDLmUePZrjx3yYe17beHWQVtWMRAnUJaGaOcm5Jnxqwt+17CXLotvbupNzqyzC2UQ7guQ8hfGOR7q16dHsKgAXD2VA1AFpBB2mIqHiujWFuCLmGsNOhPVID/AFAA1xL6dBZMwHpVda4hau6D3iCcjKVeA2Uko2sSInxHeKlWrCogRR2VUKASW7IEAEtJOnfVUMCbbrkYLaRcq2xbkhCsFesmYkIwA2ymZkZbohnW7h7Z3Rf6RXBuGWT9gekj8qdiBO361V4ixelil2NyAwBAkKQNpjMrDyuNzArVNmdInXeCWjtI5b1xbo8vJyPQGo2bEDZkInmOWZu6NcrL/wCmfvad8HiLsHrQAdPd1Gqief3g3pHjVtpL2RSOb9HW+y4PmCKiXeEXV+zPkQan3uLOhIFpn0kFTucrGI5GVUb/APMB5Gk/4iWdUuDXcqIgsADvt2kPk/gYt5JEOCKdkI0II89KSKvsPxC3eBjWIkMpBGZQw0Pn8QRyNcrvD7bbaeX7VdZCjgU0UVOu8LYbEH5Goj2yu4I860UkytDKSnUsVIGUtOiiKgUNop0UtLFDKKfFEVNihlFOiiKWRQgFLFFKDSxQgFReL8TXDWHvPByjsg/bc+4nx1PgDU22pYgASSYAG5J5V5n7SOPdbf6hDNuwSpI2e7s7eIHujyPfVWy8Y2zJ4zEtcdncyzEsxPMkyabZcqwYbggjzGoplOArJ8nT0b3CMHtDmsRH8MaD+krXK9hixt2iZz3EUd+Uui6+ME/Cq3gGO7OWCY0IXVsokhlHMiSCO4juq64OxuY60CIyhrhB3AVGyZhyJLTH8teVjwtZq9WdE5rSzcuNabFLNE17h5gwLRFJNFQBYqfwjhDYh4Gij3m7h3DvNQsPZLsqruxCjzJivSOHYBbNsIuw3PMnmT41hmyaLjs0hHYdgsEtpAiCAPn4nvNdXamYi8AN6o+KdI1tBS0w11LWkaG4SATJGkjz1riSb5Onotbj1wa5WeHS62XVIcFsTcwokLAuW1LEntaKQpjn4VFPTSyUDywBsvf1Qz1dtsjaCe1PKtFEpZbY3iBQk/WMc6qqqqlYYaFpiBo0kkdwnQHnexMwZgEfA91Vdzj1tmyhyGzpakBh2ridaqyQQQV110HnUX/HrJRctxYyownMOy79Wp7QnVgRrrNaKJVstrl0jnVP0jxdxMObtsnNYZb2UEgXUtmbtto3BTN6gGuw4mjGFdSe3oCCewcr6eB0NcBikJgxtBG0gggiOdXogkYvj6W2XsPcR7D37ZQibgtKtx7ag/b6ts411gjlWYsdMsRky5Wdy7ornD9k3LhW7gRNtoK3bRiYBBZTqAZ5YTgmLtpbVcVacYYq+GVrMZXTQI7L2mQ22dCJ+0O6nYHo9eW0bTXLfasNazJnGR7V7r8HcUEf8tmdd/dC1FMcF3hOmmHdGuNctpbVlWZu5wzzkDWzaBHuuJBZZRhOlW9ni1l2KrdtlgpYqHWcoAYtE+7DAztBnasXdw+LysyKlq91txreV0dUXErnuZS2wTEIl1dJHWGNjVfguGvN2MPdUG23Um8Fa4GtA3bas6fZcnE2SBAK3bfhTkcHpltlIDKVIfYqVIYanQj3ufzp+WvKrrIo6nqT2B1ttrtq4jYW23V2mvuLTBbrdWUcOuVs1pi4zCt70b4+MRhkcsGYZrbsNAz2zlzgcgwyv+OpBdZaU2Ad9aYuKFdVxAqOSCP/AIMpPMeVI3R9eTH5VMF8U4X6naQ1RWNwBuTD1Bri3BbngfWrwXqd1tPJIjRGbbht0fYPpBri+HYbqw9DWr62lD1byv4RoY80VsYU7j5TXB+H2m3UfCKnyjxmVorQPwa390+jfua5HgSnYuPgat5IldGUlLVu3R/uf4qaa3R547LITyzSBPjGsVbyRI0ZmelHG/oeFNwGL1zNbsd4kRcvfhB0/iYV4wxr1LpD7NMfiLpe5esOYhQDcVUUbKgymB/ZrOYr2V49NrSv/wCXcQn4MQazckdEVSMeBXRFqwxPRnFW/wDMw19Y77VyPjEVEVYMc6iyTtaMagwRz2+dbD2eWJu3XPJAs+LtJ/8AZWSVa3/s+sRh3b712PRFH6s1WilZSb/aaeiiiK2MDmKfatliFAkkgADmTTFFabgvCzatm64OdtFEe6O89xP5VSc9UTGNsqbtg4a7bOYMwIJEbRuAZ184q3fppI0EVRcSZjdJO3KqzFKR2htz/eufJG1sbQdOjQYjpEWBqKeJTVCLs08XayUkaNMuDiZ7t52G8RPn41wfIRBVYysvuj3W95fI8xzqB11D3CRuR4jetE0UokJbQnMFGpRxKwQyLlVo3kDTXyrm2AtxGQAZQsCRCq/WKPINrTRdnn/fOl6yrEUKmHRWzAQZuHc73WDPp4kA1GawC4uGcynTXTWVPyPyrozt3/IVEOE1nM28xnbKTM+7MR4RUkDDh7RLfW5SWuTquhe4t1vnb/OuwwJkMt0kSG0JII643uR2glfL4VxODWZg6yTDuN99AY9K6JZjYtpyLkj50sDfo98LAumcsSZ3FtlnWftFT6U8XL4YdpSJ7h7vWT3fcMeldOsNOa9rU2KFOOuC2p3uQJA2LdmduVd8JjDA0gkCR3GNvlHpUS9iRIISd51CnWNp351Iw6yAduZGh79J9amyKLK1izHzrnh+ktsge8JiJXvFk8j/AK6fA+szBYNmGik+hp72VBhlEz9pfLvHgvwHdUWBtrjFtkLBuyoUsSCIDAFZkeNSjiwJkgZQC0kdkGYJ7hofgajnA28rLkWGEMAIBAmAY86W9gVfPmB+sTI+p1UZo8j221/aoBIe/pM6CdjG0jka6JfI0n++VQhhAqMqzDMzd+twyY8JNcl4Y4stbUvJzQwBlS5LAiO4nvqOCS2+kUn0qqtuF4mZBcjMTGRtjddo1B2Vgv4BUe3gcaCMyT7maQo5WQ0Ex/rH1HhTgcl99MpTj4qhs4fGGJsrPZntoNYtZvtnvu/0j1l2OF4lh2rYU6fbzcgTqByMj0pwTyWq44EU4Y8VCs8Ev8yo9Sf2ro3Cimtx4B07NsuZ/lUzHjsKq6HJOGKBo68VnOK9JMJhTF18QSfuWVg+RJj51YdDON4TiJui0L4NopIuFBmDzDDJOkqRVHJIskyxOIppxoFW7cMw6e9A/muH9TUe7jsBb958OPNkP71XdfCdWVh4mBz/AEpt0peHbtLc/mtC5+amph6ccPTa6n4EJ/IVDxXtUwajTrG8kgH4mm/4J1/JAv8AQbDXf/BKD3qnVT8IrphegrW0CWV6tQScrMGEkydfe+ZquxXtzw6+5ZuE/wARC/kDVaPbfeuz1GFBAMEnrGjzgQPWiyyXQcE+zW2uhl0+86L5Zm/QVKHQj/V/7P8A7V53i/azj4MdRb30LWy3kFLST6VwTp/j31GJH4LVxgPCRZip8s37I8cTV8JxaWrge4heNgCBB74O/lWpw/SbDH7T2/NWj5SorFUl24qqWdgqjdmIVR5k10zxKXLMYza4PQVvWru120/qs/8AaQflXK/0eRhqgPkf3H6155gOJYe+Stq9buMJJVGDPA3IQwzD+UGp63riCbVwAHY5nAPwMfKsVjf8ZF9vqKvpBwyLj/Q7guhPfRVLNb0k6iQ48tqy7cUujdo/CP2rWnpZicAwY2bdy3l2RogMQcwA2OnMVX4/ppgcaSThLyXOb2Qra/xKNG89D41jKNOjVO0Z5uMXR9s/Bf2oTjdz7/yX9qbxpRatG4FYAEAZ1yEz/CTPKqI8TnKUWQdyB2QdTBnY6UtoVZpBx273j+kU8dILn8Pw/wB6quHv1qkxBBgg6V3ODb+9anYrqWA6RPzVfn+9PHSM80+Df7VUtaYcq5FjVtxRejpCvNW+INPHHrfPMPQfoaz00lTsRRpl4zbJ96PNT+1dRxG2dA6/GPzrLCnq0bU2FGyt5D9tJ8GWtlwCzZVM2a0bkErmZSB3c68cD0vXkbE1ZyTVEJHsOG6SuDLXgPAhIHl3VP8A+L7Q9+/bHqv714U15juTTC5rJtfC6R7fe6e4QMqjELqdTl0UQTM5TOoAjxqpv+1TDK1wl7nVogZTlGa4+uYbdgABd95O0QfJ+rP/AO0ow/eaqWPoE4snYmIkdowRuDpFMOIPM/Fm/U14d/it0ADrbhAAAHWOAAAAAADtAqNex7HciP4pY/8AcataK0z3G9xW0sZrlscu0yefPyqNd6V4VN8RZHk6fpXhY4pZQnMwiNhlzE/hExHKoV7iiFyUBCzpmEAbfL0psKPfG6cYSCeulQMxMNlAHMsRA7vGazg9sWCNzIjhdYDXUcJr3ssx5kRXlHSfGOMLZUn/ADi91oOhCO1pB5DK5/FWVtWyzADckAVDlQ1Ppa/xi5cBAulSADACxDCVYFdGUjUMDBrPcXOIgkPnHODB+HP41nei+Ia1hLf1guKrRbYBl+quZ81vtawtxGIkfaNTX49rXXBpoxkuSgxzFic0zzneoNh3tz1bumaM2VisxMAx51Z8ZxQeWiDPLuPKs5d4tDgbHeSPhEiDWGQ1gWai45GrHMYBYmCfMmKm8PwEuA921J2UOrFjrpI0Hluarbl1rkZ2Zu7MSwGnIHamNliD/fwrK0WdmytYdQwGURl10J7XcJrlxjAZ7f1aqHBnVEOYaAgFhoah8A4qXi3cPa2tsYUvOykfe7jz899Na4aftGPLU1rzLiKK9dnnDSCQ4MzzWCPQAQPCouK4eGGvxFej8Z6J274BBKXBHajMGX7rLp6EVFw3QO2o7V243kqqJ79ZNPDIjyRPPcFNrssdOUCT+1ei9B+PYa1h3W6yhjdLDNAJXq7YnfvB+Fc8J0LCXgz9XetayrqQRoYMagmY51oreBtqIW3bA7gigflVo4WQ8iR0Feae1DijG8LIJCIqmORZhJPnBA9K9LFYv2idF2uqMTbEgAJdgTlI91j4EaT3g1tmvUpi7PMcGW6wFGKsCGDCQVgzmBGoI8K9jXjrKim5lLvbDsV9wuDlZ1Hc0BvxV5JgUu27y9WuZ5hVyi4LmbTJkOjgzEVu8biWdgGKsyoFYp7mcks+XvUElQeeWedcmOWptJWd+NdJurtG6wzsxK21aYMRmZo3UEgRzM8hrl8L7R8Wjb2mT/pmzaCR3DIqsvmpBqR00wrdTh3A7PVsD/Mt64G/MH1FZTBsouKX93MJ0zad8c/LnScm2TFJI9jTHWcdhVJDG1cnssxz27lv3rZcRmIlWDc1YSNxWY4xwe3ZtEWixjM/JjylSVA0gb+POu+AxR+jkC4jjroDoMqtFpcxiBtmQbDYU7DMLq3UzDMqs7aqCFto7sDO05fzrS1Jc9lKaZTYPH3bSghiFYyVIUkHug+XKrnhXE7t1wiqrlu8FY7yWnQaVm8TcW4CEdWI1gHUeI/2rd+zx5wzzbCsLmVmE/WAKCJkmIk6DTWY1rOEdpUWlLWNk2/whwpIUPA2RiCe+Mw1+IrMrxC0zZXt3Q+cqAqg/ahRGac0EaRXoM1B4hwW1eIZ1hwQQ66NptJ5+tbywf1Mo5fpkhbszBZkPdcVkI+IqY3CMu/zkfmK111Q2jAMO5gCPgaUgc9qj/H/ACT5fwYnE4IBZZlUDmSB+dVWIAn6u7aJgmGIA/qB0q46UcIu25ZGL2juGAcp4NIOncfjrrWJfiDLbbs2+2VEgHNlmds0DXLyrnknF0zZNPovLVpmESub/TuBo/en2cFeBOaTOwygR51A4ZxRbSgohJIg9rXv2iMv971ZW+mCzDIw9Z/Kq7MmkOOFbvFMfBMPGpVnjtsyQ5MnSSABoBHbidR865YjHAgsisYJmM0SNTJGnrtS38IpfSKyN/F86VR3k/E1XN0hzlRbLSeQzNMnQAEnXwrhjOPXFuNbYGVYqVdIYFSRDDkdNqmwWV1ZJyk/E1V4jhUvLFiDOhJ+VcRxyTraB8mI/I1Z8M+vL9WINu2zkMyZiqjMxCk6gQZiT4VAKXEcMyGNQpIg7ZZ5N+9PQRoViPGZ8RU3B37lyGe2erZiswSsaBtRzFWHSXgL4QL1imCSEaR2tpWN5EgzzHlVqYs7Jw36dgAlsDr8IXOQDtPh3IfOo+0VfPmjk4NYu5hHttInQiGGkGdPIzWjwuHv2lt4hM9sMZt3UJEMO5wdDvp4Huq4/wCLL51coW/6i2rFu8fHrlt558ZmoZKEw926ti3bugK4glAuXqkUEW0YcnOZ2I5ZlnWRTgxPLzrlhXLnsW3ck/ZLN6kwdasbXCMW/u2Ag+9dugD+mM3yrSO3oo69kHFXQqyd+Q7z61R4jAhl7Sj0ra2+g7sZvXlnnkUt6AtED0qzwvQ3Dpvnf+ZoHwUCr+Ocuyu8UeW2L5Vobbbnp8TWgwvCrtwdi27DwUx8dq9CwvB7NrVLSA/eygt/W0n51LLTV1g+so8vwwmH6GX297Ig/ibX4JNbXDWmCKHYMwADMBGY98V2pK2jBR6M5TbFoooq5UKKKKkDa6W7hUypIMRp3HcHvHgaZRUPkEPFcKVyT7mbRuqt2LRYcwWt2wxHhNRV6L2h3/IVbUVTxx+F95fSvu9H7L2GsuGyE5lOhZHICllmJBAAIkTAMgjXC4/2ZBHnriUnZLF5nju7Si3P4/jXpVKDVZYYsssjRgDwtwqpbtlUQZUXcgSWJYwMzEkknx2AAAw9jFMj3ECEtc+rK65s0lSIGpJJIivdyaijhdnreu6q31u/WZFzz35u/wAd6yeB+mWWX8Hj/Q7CrdxtlCmabksJ7PVhSXmNdhvNey4fDLbUKihVGwUQNaS1hEViyois3vMqKrN5sBJrtWuPHoUnLYSiligitTMBRRFLFCSFiiU6y5euKMOqBiuSIyjtZ21LqdOzGsxrscRx2/g8VhL93CCLloo9wEG2erLgF1SYOpXb9ROu6W8Pe/gb9u2JdkBUDdijq+UeJCkDxivGjw69btszK9tW7BzBk6ztBsgBjNBUN3DKOcVzZpU6o2xq+T0HoGuExNkhkBxCxnkZOwOwpt5I7MATOuYkmZFT8f7PrTmbblRPusM0DnDb/Gay3suVUxDXLly3bXqzbUO6q1x3ZSAqkyYynXvIHOvVYqccYzjyiJNxfDMafZyonJfO/wBu2PzVv0qHifZ7dIIDWmBEbsp+a/rW+FYf2l9JL2HNm3Yc28ys7MujGGChZ5DQnTvFJ44RVhSk3RX9IOjX0exhBYtul/NNx7ee79YBbAMiftagD7xiq3i/AWv4ZcbbbrHID4tZUsrt2zdhfdUg6rGkTttC4106xGItWULFGtas6Eq1y4D2XOWMsADbnJ7o7dHun13CottUttbDM75gS9wse12p00AGx8d4rG4N16NFskV/DcEty5bUbvcRNzu7Ba9X4l0SwuILRbXrBIzJcZWDHQByCx5R2gTE1zxfRzDJZuXsNYRbosvcssuaQ4tlrbKJgNsR4149w3i93DszWXKM6MjERJV99+fOdwdan/lw/ZH+/RfDjN7B/SLS3QC9hFHUXMyK5uWyYK6KwTrFnlmqrwvH3GGvWX+sW5lK5iSbNxWBNxJmCVzKdpnwqrt3SsxzBB22IgjWuqYuLZTKvaYEtHb0GizOizrAG/kKx2ZpSNd7LjnvXrDjNZuWSzofdzI6ZW8D2iJGuvhXpGH4JYt+5Ztg95XMfi0mvGOD9Jb+G0sMqSZYhFJeDorkgkqO4QPXWvbOHY3rbNu7EdZbR47sygkfOurC01RjkXNkidI+XKkigmia6TLgWKIps0TQgWkoooAopKWhATRNFJQC0lFFAAooomhIs0TSTRNALNE0k0TQCzRNFFALNE02igHZqJptFAOzUTTaKAdNeQ+0x3/xF88wEtdXPJMgOnhmz+s167NR8Vw61dKm5at3Cvul0Vius6Eis8kN1RaEtWeFY/htywwW6pUsiXBMao65lP8AexBG4r3PhDP9Gs9bPWdTbzzvmyCZ8e/xrtfwyOQXRHK6qXRWKn+EkaV0JquPFo2TOews1U9IujFnGqou5gUJKshAYBozKZBBBgfDzq1orVpPhlE6PPeJeyibw+j3VWyQobrCzOpAAYiBDTBPLUxtFSeIeyu214Gzd6u0QoZGBd9AAxVpgzE6xBPdpW5miaz8MC+8hbfZgDQAADwA0A+AFU3EOh+Euo6myiG5qXtqFcMDIIPLXcbGriia0cU+yibRneHdAsNaw9yywNzrSCztlFwZdVyEDsgHXxkzNUuO9k9ssvU3mRYh+sUXGJk9pSMoGnKOW9byaKo8UX6LKcjJ8Y9nFi86MjGzlRUYKitnCDKGOoh4Gp1neO/UYewqIqIIVFVVHcqgKPkBT5oqyil0Q22KTSUUtWKiUUGihIUUUUAUUUUAUURRQBRQKJoD/9k="/>
          <p:cNvSpPr>
            <a:spLocks noChangeAspect="1" noChangeArrowheads="1"/>
          </p:cNvSpPr>
          <p:nvPr/>
        </p:nvSpPr>
        <p:spPr bwMode="auto">
          <a:xfrm>
            <a:off x="155575" y="-731838"/>
            <a:ext cx="3009900" cy="1524001"/>
          </a:xfrm>
          <a:prstGeom prst="rect">
            <a:avLst/>
          </a:prstGeom>
          <a:noFill/>
        </p:spPr>
        <p:txBody>
          <a:bodyPr/>
          <a:lstStyle/>
          <a:p>
            <a:pPr algn="l" fontAlgn="auto">
              <a:spcBef>
                <a:spcPts val="0"/>
              </a:spcBef>
              <a:spcAft>
                <a:spcPts val="0"/>
              </a:spcAft>
              <a:defRPr/>
            </a:pPr>
            <a:endParaRPr lang="pt-BR">
              <a:solidFill>
                <a:prstClr val="black"/>
              </a:solidFill>
              <a:latin typeface="Calibri"/>
              <a:cs typeface="+mn-cs"/>
            </a:endParaRPr>
          </a:p>
        </p:txBody>
      </p:sp>
      <p:sp>
        <p:nvSpPr>
          <p:cNvPr id="215044" name="AutoShape 4" descr="data:image/jpeg;base64,/9j/4AAQSkZJRgABAQAAAQABAAD/2wCEAAkGBhQSEBUUEhQVFRQVFBQVFRcUFBQUFRQUFBQVFBUUFhUXHCYeFxkmHBUUHy8gJCcpLCwsFR4xNTAqNSYsLCkBCQoKDgwOFw8PGikkHBwpKSksKSwpKSkpKSwsLCwpKSkpKSwpLCwsKSwpKSksLCkpLCkpKSksLCksKSwsKSkpKf/AABEIAKABPAMBIgACEQEDEQH/xAAcAAABBQEBAQAAAAAAAAAAAAAAAQIEBQYDBwj/xABEEAACAQIEAgcECAQEBAcAAAABAhEAAwQSITEFQQYTIlFhcYEHMpGhFCNCUoKxwdFicpLwFTNj4RZDU6JEc5OywuLx/8QAGgEBAAMBAQEAAAAAAAAAAAAAAAECAwQFBv/EACYRAAICAgIDAAEEAwAAAAAAAAABAhEDEiExE0FRYQQiQlIUMjP/2gAMAwEAAhEDEQA/ALwUUUV7J5wUURRQBRRRQC0UUUAUUUUAopIoooApaKKASiloioAlFFLQCUUtJUgKWkpagBRRRUgSlNFFQSFJSzSUIFooFFAFFFFAFFApaASlopRQCRUROLWGYqt60WBII6xJBG4iahdLON/RcMzD/MbsW/5iNW9Br8O+vJcEFa4ouTlJ7WsQDzkg+e1VlKjWENlZ7kF58qSK8w6MWj9PtorMFFwmA8gqilyCV7Le75V6hUxlaKTjqMpKKWpICiiigClFIKWgCiiigCiiigCloFJQC0UUUAURRRQBNFFFAEUUUTQBRRRQBRFBpKAWiiigAUGiigCiiigCiiloAmiiigClFJWZ6eccNqyLNv8Azb+mm4tkwfVj2R61DaStkpW6RiOmPHvpWIJU/Vp2bfiJ1b1PyAqmtitLY4AoUhUS4RKs7u6guNGW0E+yDpmO5BqqxuB6ttAQDyOpUjcSN9wQeYNcMf1EckmkdzxuKNN7OcPOIuP9y1Hq7AfkGrf1k/Z1h4s3X+9cVfRFn83rWCu2HRxzf7htJRRVigtFJS0AoopKBQC0UqrOgEnwEmuv0K59x/6WFRaJo40V2ODcCSjx/Ka5ERvI89KWhQgoiiaKkgWikooBaKKSgFoooFAFFFFAFFFAoApKWkmgFoomigCiiigCiiigClFJS0ACnU0UtAc8TiVtozuYVAWY+AryRuLtiMd17/eZwPui2jMijyyj1mtJ7SeO+7hkPc92Piif/I/hrFcLP1y+OZf6lZf1rnzu4tHThjXJvEtZUVfuqB8BqfzNU/SCx2Z8vkdPkxqZibvVKXUFkInKNcrMNCO5SYkcuW9VlzDOthusme4mdYMzqdZrxP08KkpX7O/I7VG36GWMuCtfxF3+LsB8lFXdRuHYbq7NpPuW0X1CifnNSK+iXR5D5YyiligCpAUCiKBUAK43eJWrdy2t0v8AWGAtsKzkDVj2iAqgSSxMAAnlVnwvhL33yroo95jso/U+FaxOhmEks2HtuxXIzOM5K8xr3843rDLmUePZrjx3yYe17beHWQVtWMRAnUJaGaOcm5Jnxqwt+17CXLotvbupNzqyzC2UQ7guQ8hfGOR7q16dHsKgAXD2VA1AFpBB2mIqHiujWFuCLmGsNOhPVID/AFAA1xL6dBZMwHpVda4hau6D3iCcjKVeA2Uko2sSInxHeKlWrCogRR2VUKASW7IEAEtJOnfVUMCbbrkYLaRcq2xbkhCsFesmYkIwA2ymZkZbohnW7h7Z3Rf6RXBuGWT9gekj8qdiBO361V4ixelil2NyAwBAkKQNpjMrDyuNzArVNmdInXeCWjtI5b1xbo8vJyPQGo2bEDZkInmOWZu6NcrL/wCmfvad8HiLsHrQAdPd1Gqief3g3pHjVtpL2RSOb9HW+y4PmCKiXeEXV+zPkQan3uLOhIFpn0kFTucrGI5GVUb/APMB5Gk/4iWdUuDXcqIgsADvt2kPk/gYt5JEOCKdkI0II89KSKvsPxC3eBjWIkMpBGZQw0Pn8QRyNcrvD7bbaeX7VdZCjgU0UVOu8LYbEH5Goj2yu4I860UkytDKSnUsVIGUtOiiKgUNop0UtLFDKKfFEVNihlFOiiKWRQgFLFFKDSxQgFReL8TXDWHvPByjsg/bc+4nx1PgDU22pYgASSYAG5J5V5n7SOPdbf6hDNuwSpI2e7s7eIHujyPfVWy8Y2zJ4zEtcdncyzEsxPMkyabZcqwYbggjzGoplOArJ8nT0b3CMHtDmsRH8MaD+krXK9hixt2iZz3EUd+Uui6+ME/Cq3gGO7OWCY0IXVsokhlHMiSCO4juq64OxuY60CIyhrhB3AVGyZhyJLTH8teVjwtZq9WdE5rSzcuNabFLNE17h5gwLRFJNFQBYqfwjhDYh4Gij3m7h3DvNQsPZLsqruxCjzJivSOHYBbNsIuw3PMnmT41hmyaLjs0hHYdgsEtpAiCAPn4nvNdXamYi8AN6o+KdI1tBS0w11LWkaG4SATJGkjz1riSb5Onotbj1wa5WeHS62XVIcFsTcwokLAuW1LEntaKQpjn4VFPTSyUDywBsvf1Qz1dtsjaCe1PKtFEpZbY3iBQk/WMc6qqqqlYYaFpiBo0kkdwnQHnexMwZgEfA91Vdzj1tmyhyGzpakBh2ridaqyQQQV110HnUX/HrJRctxYyownMOy79Wp7QnVgRrrNaKJVstrl0jnVP0jxdxMObtsnNYZb2UEgXUtmbtto3BTN6gGuw4mjGFdSe3oCCewcr6eB0NcBikJgxtBG0gggiOdXogkYvj6W2XsPcR7D37ZQibgtKtx7ag/b6ts411gjlWYsdMsRky5Wdy7ornD9k3LhW7gRNtoK3bRiYBBZTqAZ5YTgmLtpbVcVacYYq+GVrMZXTQI7L2mQ22dCJ+0O6nYHo9eW0bTXLfasNazJnGR7V7r8HcUEf8tmdd/dC1FMcF3hOmmHdGuNctpbVlWZu5wzzkDWzaBHuuJBZZRhOlW9ni1l2KrdtlgpYqHWcoAYtE+7DAztBnasXdw+LysyKlq91txreV0dUXErnuZS2wTEIl1dJHWGNjVfguGvN2MPdUG23Um8Fa4GtA3bas6fZcnE2SBAK3bfhTkcHpltlIDKVIfYqVIYanQj3ufzp+WvKrrIo6nqT2B1ttrtq4jYW23V2mvuLTBbrdWUcOuVs1pi4zCt70b4+MRhkcsGYZrbsNAz2zlzgcgwyv+OpBdZaU2Ad9aYuKFdVxAqOSCP/AIMpPMeVI3R9eTH5VMF8U4X6naQ1RWNwBuTD1Bri3BbngfWrwXqd1tPJIjRGbbht0fYPpBri+HYbqw9DWr62lD1byv4RoY80VsYU7j5TXB+H2m3UfCKnyjxmVorQPwa390+jfua5HgSnYuPgat5IldGUlLVu3R/uf4qaa3R547LITyzSBPjGsVbyRI0ZmelHG/oeFNwGL1zNbsd4kRcvfhB0/iYV4wxr1LpD7NMfiLpe5esOYhQDcVUUbKgymB/ZrOYr2V49NrSv/wCXcQn4MQazckdEVSMeBXRFqwxPRnFW/wDMw19Y77VyPjEVEVYMc6iyTtaMagwRz2+dbD2eWJu3XPJAs+LtJ/8AZWSVa3/s+sRh3b712PRFH6s1WilZSb/aaeiiiK2MDmKfatliFAkkgADmTTFFabgvCzatm64OdtFEe6O89xP5VSc9UTGNsqbtg4a7bOYMwIJEbRuAZ184q3fppI0EVRcSZjdJO3KqzFKR2htz/eufJG1sbQdOjQYjpEWBqKeJTVCLs08XayUkaNMuDiZ7t52G8RPn41wfIRBVYysvuj3W95fI8xzqB11D3CRuR4jetE0UokJbQnMFGpRxKwQyLlVo3kDTXyrm2AtxGQAZQsCRCq/WKPINrTRdnn/fOl6yrEUKmHRWzAQZuHc73WDPp4kA1GawC4uGcynTXTWVPyPyrozt3/IVEOE1nM28xnbKTM+7MR4RUkDDh7RLfW5SWuTquhe4t1vnb/OuwwJkMt0kSG0JII643uR2glfL4VxODWZg6yTDuN99AY9K6JZjYtpyLkj50sDfo98LAumcsSZ3FtlnWftFT6U8XL4YdpSJ7h7vWT3fcMeldOsNOa9rU2KFOOuC2p3uQJA2LdmduVd8JjDA0gkCR3GNvlHpUS9iRIISd51CnWNp351Iw6yAduZGh79J9amyKLK1izHzrnh+ktsge8JiJXvFk8j/AK6fA+szBYNmGik+hp72VBhlEz9pfLvHgvwHdUWBtrjFtkLBuyoUsSCIDAFZkeNSjiwJkgZQC0kdkGYJ7hofgajnA28rLkWGEMAIBAmAY86W9gVfPmB+sTI+p1UZo8j221/aoBIe/pM6CdjG0jka6JfI0n++VQhhAqMqzDMzd+twyY8JNcl4Y4stbUvJzQwBlS5LAiO4nvqOCS2+kUn0qqtuF4mZBcjMTGRtjddo1B2Vgv4BUe3gcaCMyT7maQo5WQ0Ex/rH1HhTgcl99MpTj4qhs4fGGJsrPZntoNYtZvtnvu/0j1l2OF4lh2rYU6fbzcgTqByMj0pwTyWq44EU4Y8VCs8Ev8yo9Sf2ro3Cimtx4B07NsuZ/lUzHjsKq6HJOGKBo68VnOK9JMJhTF18QSfuWVg+RJj51YdDON4TiJui0L4NopIuFBmDzDDJOkqRVHJIskyxOIppxoFW7cMw6e9A/muH9TUe7jsBb958OPNkP71XdfCdWVh4mBz/AEpt0peHbtLc/mtC5+amph6ccPTa6n4EJ/IVDxXtUwajTrG8kgH4mm/4J1/JAv8AQbDXf/BKD3qnVT8IrphegrW0CWV6tQScrMGEkydfe+ZquxXtzw6+5ZuE/wARC/kDVaPbfeuz1GFBAMEnrGjzgQPWiyyXQcE+zW2uhl0+86L5Zm/QVKHQj/V/7P8A7V53i/azj4MdRb30LWy3kFLST6VwTp/j31GJH4LVxgPCRZip8s37I8cTV8JxaWrge4heNgCBB74O/lWpw/SbDH7T2/NWj5SorFUl24qqWdgqjdmIVR5k10zxKXLMYza4PQVvWru120/qs/8AaQflXK/0eRhqgPkf3H6155gOJYe+Stq9buMJJVGDPA3IQwzD+UGp63riCbVwAHY5nAPwMfKsVjf8ZF9vqKvpBwyLj/Q7guhPfRVLNb0k6iQ48tqy7cUujdo/CP2rWnpZicAwY2bdy3l2RogMQcwA2OnMVX4/ppgcaSThLyXOb2Qra/xKNG89D41jKNOjVO0Z5uMXR9s/Bf2oTjdz7/yX9qbxpRatG4FYAEAZ1yEz/CTPKqI8TnKUWQdyB2QdTBnY6UtoVZpBx273j+kU8dILn8Pw/wB6quHv1qkxBBgg6V3ODb+9anYrqWA6RPzVfn+9PHSM80+Df7VUtaYcq5FjVtxRejpCvNW+INPHHrfPMPQfoaz00lTsRRpl4zbJ96PNT+1dRxG2dA6/GPzrLCnq0bU2FGyt5D9tJ8GWtlwCzZVM2a0bkErmZSB3c68cD0vXkbE1ZyTVEJHsOG6SuDLXgPAhIHl3VP8A+L7Q9+/bHqv714U15juTTC5rJtfC6R7fe6e4QMqjELqdTl0UQTM5TOoAjxqpv+1TDK1wl7nVogZTlGa4+uYbdgABd95O0QfJ+rP/AO0ow/eaqWPoE4snYmIkdowRuDpFMOIPM/Fm/U14d/it0ADrbhAAAHWOAAAAAADtAqNex7HciP4pY/8AcataK0z3G9xW0sZrlscu0yefPyqNd6V4VN8RZHk6fpXhY4pZQnMwiNhlzE/hExHKoV7iiFyUBCzpmEAbfL0psKPfG6cYSCeulQMxMNlAHMsRA7vGazg9sWCNzIjhdYDXUcJr3ssx5kRXlHSfGOMLZUn/ADi91oOhCO1pB5DK5/FWVtWyzADckAVDlQ1Ppa/xi5cBAulSADACxDCVYFdGUjUMDBrPcXOIgkPnHODB+HP41nei+Ia1hLf1guKrRbYBl+quZ81vtawtxGIkfaNTX49rXXBpoxkuSgxzFic0zzneoNh3tz1bumaM2VisxMAx51Z8ZxQeWiDPLuPKs5d4tDgbHeSPhEiDWGQ1gWai45GrHMYBYmCfMmKm8PwEuA921J2UOrFjrpI0Hluarbl1rkZ2Zu7MSwGnIHamNliD/fwrK0WdmytYdQwGURl10J7XcJrlxjAZ7f1aqHBnVEOYaAgFhoah8A4qXi3cPa2tsYUvOykfe7jz899Na4aftGPLU1rzLiKK9dnnDSCQ4MzzWCPQAQPCouK4eGGvxFej8Z6J274BBKXBHajMGX7rLp6EVFw3QO2o7V243kqqJ79ZNPDIjyRPPcFNrssdOUCT+1ei9B+PYa1h3W6yhjdLDNAJXq7YnfvB+Fc8J0LCXgz9XetayrqQRoYMagmY51oreBtqIW3bA7gigflVo4WQ8iR0Feae1DijG8LIJCIqmORZhJPnBA9K9LFYv2idF2uqMTbEgAJdgTlI91j4EaT3g1tmvUpi7PMcGW6wFGKsCGDCQVgzmBGoI8K9jXjrKim5lLvbDsV9wuDlZ1Hc0BvxV5JgUu27y9WuZ5hVyi4LmbTJkOjgzEVu8biWdgGKsyoFYp7mcks+XvUElQeeWedcmOWptJWd+NdJurtG6wzsxK21aYMRmZo3UEgRzM8hrl8L7R8Wjb2mT/pmzaCR3DIqsvmpBqR00wrdTh3A7PVsD/Mt64G/MH1FZTBsouKX93MJ0zad8c/LnScm2TFJI9jTHWcdhVJDG1cnssxz27lv3rZcRmIlWDc1YSNxWY4xwe3ZtEWixjM/JjylSVA0gb+POu+AxR+jkC4jjroDoMqtFpcxiBtmQbDYU7DMLq3UzDMqs7aqCFto7sDO05fzrS1Jc9lKaZTYPH3bSghiFYyVIUkHug+XKrnhXE7t1wiqrlu8FY7yWnQaVm8TcW4CEdWI1gHUeI/2rd+zx5wzzbCsLmVmE/WAKCJkmIk6DTWY1rOEdpUWlLWNk2/whwpIUPA2RiCe+Mw1+IrMrxC0zZXt3Q+cqAqg/ahRGac0EaRXoM1B4hwW1eIZ1hwQQ66NptJ5+tbywf1Mo5fpkhbszBZkPdcVkI+IqY3CMu/zkfmK111Q2jAMO5gCPgaUgc9qj/H/ACT5fwYnE4IBZZlUDmSB+dVWIAn6u7aJgmGIA/qB0q46UcIu25ZGL2juGAcp4NIOncfjrrWJfiDLbbs2+2VEgHNlmds0DXLyrnknF0zZNPovLVpmESub/TuBo/en2cFeBOaTOwygR51A4ZxRbSgohJIg9rXv2iMv971ZW+mCzDIw9Z/Kq7MmkOOFbvFMfBMPGpVnjtsyQ5MnSSABoBHbidR865YjHAgsisYJmM0SNTJGnrtS38IpfSKyN/F86VR3k/E1XN0hzlRbLSeQzNMnQAEnXwrhjOPXFuNbYGVYqVdIYFSRDDkdNqmwWV1ZJyk/E1V4jhUvLFiDOhJ+VcRxyTraB8mI/I1Z8M+vL9WINu2zkMyZiqjMxCk6gQZiT4VAKXEcMyGNQpIg7ZZ5N+9PQRoViPGZ8RU3B37lyGe2erZiswSsaBtRzFWHSXgL4QL1imCSEaR2tpWN5EgzzHlVqYs7Jw36dgAlsDr8IXOQDtPh3IfOo+0VfPmjk4NYu5hHttInQiGGkGdPIzWjwuHv2lt4hM9sMZt3UJEMO5wdDvp4Huq4/wCLL51coW/6i2rFu8fHrlt558ZmoZKEw926ti3bugK4glAuXqkUEW0YcnOZ2I5ZlnWRTgxPLzrlhXLnsW3ck/ZLN6kwdasbXCMW/u2Ag+9dugD+mM3yrSO3oo69kHFXQqyd+Q7z61R4jAhl7Sj0ra2+g7sZvXlnnkUt6AtED0qzwvQ3Dpvnf+ZoHwUCr+Ocuyu8UeW2L5Vobbbnp8TWgwvCrtwdi27DwUx8dq9CwvB7NrVLSA/eygt/W0n51LLTV1g+so8vwwmH6GX297Ig/ibX4JNbXDWmCKHYMwADMBGY98V2pK2jBR6M5TbFoooq5UKKKKkDa6W7hUypIMRp3HcHvHgaZRUPkEPFcKVyT7mbRuqt2LRYcwWt2wxHhNRV6L2h3/IVbUVTxx+F95fSvu9H7L2GsuGyE5lOhZHICllmJBAAIkTAMgjXC4/2ZBHnriUnZLF5nju7Si3P4/jXpVKDVZYYsssjRgDwtwqpbtlUQZUXcgSWJYwMzEkknx2AAAw9jFMj3ECEtc+rK65s0lSIGpJJIivdyaijhdnreu6q31u/WZFzz35u/wAd6yeB+mWWX8Hj/Q7CrdxtlCmabksJ7PVhSXmNdhvNey4fDLbUKihVGwUQNaS1hEViyois3vMqKrN5sBJrtWuPHoUnLYSiligitTMBRRFLFCSFiiU6y5euKMOqBiuSIyjtZ21LqdOzGsxrscRx2/g8VhL93CCLloo9wEG2erLgF1SYOpXb9ROu6W8Pe/gb9u2JdkBUDdijq+UeJCkDxivGjw69btszK9tW7BzBk6ztBsgBjNBUN3DKOcVzZpU6o2xq+T0HoGuExNkhkBxCxnkZOwOwpt5I7MATOuYkmZFT8f7PrTmbblRPusM0DnDb/Gay3suVUxDXLly3bXqzbUO6q1x3ZSAqkyYynXvIHOvVYqccYzjyiJNxfDMafZyonJfO/wBu2PzVv0qHifZ7dIIDWmBEbsp+a/rW+FYf2l9JL2HNm3Yc28ys7MujGGChZ5DQnTvFJ44RVhSk3RX9IOjX0exhBYtul/NNx7ee79YBbAMiftagD7xiq3i/AWv4ZcbbbrHID4tZUsrt2zdhfdUg6rGkTttC4106xGItWULFGtas6Eq1y4D2XOWMsADbnJ7o7dHun13CottUttbDM75gS9wse12p00AGx8d4rG4N16NFskV/DcEty5bUbvcRNzu7Ba9X4l0SwuILRbXrBIzJcZWDHQByCx5R2gTE1zxfRzDJZuXsNYRbosvcssuaQ4tlrbKJgNsR4149w3i93DszWXKM6MjERJV99+fOdwdan/lw/ZH+/RfDjN7B/SLS3QC9hFHUXMyK5uWyYK6KwTrFnlmqrwvH3GGvWX+sW5lK5iSbNxWBNxJmCVzKdpnwqrt3SsxzBB22IgjWuqYuLZTKvaYEtHb0GizOizrAG/kKx2ZpSNd7LjnvXrDjNZuWSzofdzI6ZW8D2iJGuvhXpGH4JYt+5Ztg95XMfi0mvGOD9Jb+G0sMqSZYhFJeDorkgkqO4QPXWvbOHY3rbNu7EdZbR47sygkfOurC01RjkXNkidI+XKkigmia6TLgWKIps0TQgWkoooAopKWhATRNFJQC0lFFAAooomhIs0TSTRNALNE0k0TQCzRNFFALNE02igHZqJptFAOzUTTaKAdNeQ+0x3/xF88wEtdXPJMgOnhmz+s167NR8Vw61dKm5at3Cvul0Vius6Eis8kN1RaEtWeFY/htywwW6pUsiXBMao65lP8AexBG4r3PhDP9Gs9bPWdTbzzvmyCZ8e/xrtfwyOQXRHK6qXRWKn+EkaV0JquPFo2TOews1U9IujFnGqou5gUJKshAYBozKZBBBgfDzq1orVpPhlE6PPeJeyibw+j3VWyQobrCzOpAAYiBDTBPLUxtFSeIeyu214Gzd6u0QoZGBd9AAxVpgzE6xBPdpW5miaz8MC+8hbfZgDQAADwA0A+AFU3EOh+Euo6myiG5qXtqFcMDIIPLXcbGriia0cU+yibRneHdAsNaw9yywNzrSCztlFwZdVyEDsgHXxkzNUuO9k9ssvU3mRYh+sUXGJk9pSMoGnKOW9byaKo8UX6LKcjJ8Y9nFi86MjGzlRUYKitnCDKGOoh4Gp1neO/UYewqIqIIVFVVHcqgKPkBT5oqyil0Q22KTSUUtWKiUUGihIUUUUAUUUUAUURRQBRQKJoD/9k="/>
          <p:cNvSpPr>
            <a:spLocks noChangeAspect="1" noChangeArrowheads="1"/>
          </p:cNvSpPr>
          <p:nvPr/>
        </p:nvSpPr>
        <p:spPr bwMode="auto">
          <a:xfrm>
            <a:off x="155575" y="-731838"/>
            <a:ext cx="3009900" cy="1524001"/>
          </a:xfrm>
          <a:prstGeom prst="rect">
            <a:avLst/>
          </a:prstGeom>
          <a:noFill/>
        </p:spPr>
        <p:txBody>
          <a:bodyPr/>
          <a:lstStyle/>
          <a:p>
            <a:pPr algn="l" fontAlgn="auto">
              <a:spcBef>
                <a:spcPts val="0"/>
              </a:spcBef>
              <a:spcAft>
                <a:spcPts val="0"/>
              </a:spcAft>
              <a:defRPr/>
            </a:pPr>
            <a:endParaRPr lang="pt-BR">
              <a:solidFill>
                <a:prstClr val="black"/>
              </a:solidFill>
              <a:latin typeface="Calibri"/>
              <a:cs typeface="+mn-cs"/>
            </a:endParaRPr>
          </a:p>
        </p:txBody>
      </p:sp>
      <p:sp>
        <p:nvSpPr>
          <p:cNvPr id="215046" name="AutoShape 6" descr="data:image/jpeg;base64,/9j/4AAQSkZJRgABAQAAAQABAAD/2wCEAAkGBhQSEBUUEhQVFRQVFBQVFRcUFBQUFRQUFBQVFBUUFhUXHCYeFxkmHBUUHy8gJCcpLCwsFR4xNTAqNSYsLCkBCQoKDgwOFw8PGikkHBwpKSksKSwpKSkpKSwsLCwpKSkpKSwpLCwsKSwpKSksLCkpLCkpKSksLCksKSwsKSkpKf/AABEIAKABPAMBIgACEQEDEQH/xAAcAAABBQEBAQAAAAAAAAAAAAAAAQIEBQYDBwj/xABEEAACAQIEAgcECAQEBAcAAAABAhEAAwQSITEFQQYTIlFhcYEHMpGhFCNCUoKxwdFicpLwFTNj4RZDU6JEc5OywuLx/8QAGgEBAAMBAQEAAAAAAAAAAAAAAAECAwQFBv/EACYRAAICAgIDAAEEAwAAAAAAAAABAhEDEiExE0FRYQQiQlIUMjP/2gAMAwEAAhEDEQA/ALwUUUV7J5wUURRQBRRRQC0UUUAUUUUAopIoooApaKKASiloioAlFFLQCUUtJUgKWkpagBRRRUgSlNFFQSFJSzSUIFooFFAFFFFAFFApaASlopRQCRUROLWGYqt60WBII6xJBG4iahdLON/RcMzD/MbsW/5iNW9Br8O+vJcEFa4ouTlJ7WsQDzkg+e1VlKjWENlZ7kF58qSK8w6MWj9PtorMFFwmA8gqilyCV7Le75V6hUxlaKTjqMpKKWpICiiigClFIKWgCiiigCiiigCloFJQC0UUUAURRRQBNFFFAEUUUTQBRRRQBRFBpKAWiiigAUGiigCiiigCiiloAmiiigClFJWZ6eccNqyLNv8Azb+mm4tkwfVj2R61DaStkpW6RiOmPHvpWIJU/Vp2bfiJ1b1PyAqmtitLY4AoUhUS4RKs7u6guNGW0E+yDpmO5BqqxuB6ttAQDyOpUjcSN9wQeYNcMf1EckmkdzxuKNN7OcPOIuP9y1Hq7AfkGrf1k/Z1h4s3X+9cVfRFn83rWCu2HRxzf7htJRRVigtFJS0AoopKBQC0UqrOgEnwEmuv0K59x/6WFRaJo40V2ODcCSjx/Ka5ERvI89KWhQgoiiaKkgWikooBaKKSgFoooFAFFFFAFFFAoApKWkmgFoomigCiiigCiiigClFJS0ACnU0UtAc8TiVtozuYVAWY+AryRuLtiMd17/eZwPui2jMijyyj1mtJ7SeO+7hkPc92Piif/I/hrFcLP1y+OZf6lZf1rnzu4tHThjXJvEtZUVfuqB8BqfzNU/SCx2Z8vkdPkxqZibvVKXUFkInKNcrMNCO5SYkcuW9VlzDOthusme4mdYMzqdZrxP08KkpX7O/I7VG36GWMuCtfxF3+LsB8lFXdRuHYbq7NpPuW0X1CifnNSK+iXR5D5YyiligCpAUCiKBUAK43eJWrdy2t0v8AWGAtsKzkDVj2iAqgSSxMAAnlVnwvhL33yroo95jso/U+FaxOhmEks2HtuxXIzOM5K8xr3843rDLmUePZrjx3yYe17beHWQVtWMRAnUJaGaOcm5Jnxqwt+17CXLotvbupNzqyzC2UQ7guQ8hfGOR7q16dHsKgAXD2VA1AFpBB2mIqHiujWFuCLmGsNOhPVID/AFAA1xL6dBZMwHpVda4hau6D3iCcjKVeA2Uko2sSInxHeKlWrCogRR2VUKASW7IEAEtJOnfVUMCbbrkYLaRcq2xbkhCsFesmYkIwA2ymZkZbohnW7h7Z3Rf6RXBuGWT9gekj8qdiBO361V4ixelil2NyAwBAkKQNpjMrDyuNzArVNmdInXeCWjtI5b1xbo8vJyPQGo2bEDZkInmOWZu6NcrL/wCmfvad8HiLsHrQAdPd1Gqief3g3pHjVtpL2RSOb9HW+y4PmCKiXeEXV+zPkQan3uLOhIFpn0kFTucrGI5GVUb/APMB5Gk/4iWdUuDXcqIgsADvt2kPk/gYt5JEOCKdkI0II89KSKvsPxC3eBjWIkMpBGZQw0Pn8QRyNcrvD7bbaeX7VdZCjgU0UVOu8LYbEH5Goj2yu4I860UkytDKSnUsVIGUtOiiKgUNop0UtLFDKKfFEVNihlFOiiKWRQgFLFFKDSxQgFReL8TXDWHvPByjsg/bc+4nx1PgDU22pYgASSYAG5J5V5n7SOPdbf6hDNuwSpI2e7s7eIHujyPfVWy8Y2zJ4zEtcdncyzEsxPMkyabZcqwYbggjzGoplOArJ8nT0b3CMHtDmsRH8MaD+krXK9hixt2iZz3EUd+Uui6+ME/Cq3gGO7OWCY0IXVsokhlHMiSCO4juq64OxuY60CIyhrhB3AVGyZhyJLTH8teVjwtZq9WdE5rSzcuNabFLNE17h5gwLRFJNFQBYqfwjhDYh4Gij3m7h3DvNQsPZLsqruxCjzJivSOHYBbNsIuw3PMnmT41hmyaLjs0hHYdgsEtpAiCAPn4nvNdXamYi8AN6o+KdI1tBS0w11LWkaG4SATJGkjz1riSb5Onotbj1wa5WeHS62XVIcFsTcwokLAuW1LEntaKQpjn4VFPTSyUDywBsvf1Qz1dtsjaCe1PKtFEpZbY3iBQk/WMc6qqqqlYYaFpiBo0kkdwnQHnexMwZgEfA91Vdzj1tmyhyGzpakBh2ridaqyQQQV110HnUX/HrJRctxYyownMOy79Wp7QnVgRrrNaKJVstrl0jnVP0jxdxMObtsnNYZb2UEgXUtmbtto3BTN6gGuw4mjGFdSe3oCCewcr6eB0NcBikJgxtBG0gggiOdXogkYvj6W2XsPcR7D37ZQibgtKtx7ag/b6ts411gjlWYsdMsRky5Wdy7ornD9k3LhW7gRNtoK3bRiYBBZTqAZ5YTgmLtpbVcVacYYq+GVrMZXTQI7L2mQ22dCJ+0O6nYHo9eW0bTXLfasNazJnGR7V7r8HcUEf8tmdd/dC1FMcF3hOmmHdGuNctpbVlWZu5wzzkDWzaBHuuJBZZRhOlW9ni1l2KrdtlgpYqHWcoAYtE+7DAztBnasXdw+LysyKlq91txreV0dUXErnuZS2wTEIl1dJHWGNjVfguGvN2MPdUG23Um8Fa4GtA3bas6fZcnE2SBAK3bfhTkcHpltlIDKVIfYqVIYanQj3ufzp+WvKrrIo6nqT2B1ttrtq4jYW23V2mvuLTBbrdWUcOuVs1pi4zCt70b4+MRhkcsGYZrbsNAz2zlzgcgwyv+OpBdZaU2Ad9aYuKFdVxAqOSCP/AIMpPMeVI3R9eTH5VMF8U4X6naQ1RWNwBuTD1Bri3BbngfWrwXqd1tPJIjRGbbht0fYPpBri+HYbqw9DWr62lD1byv4RoY80VsYU7j5TXB+H2m3UfCKnyjxmVorQPwa390+jfua5HgSnYuPgat5IldGUlLVu3R/uf4qaa3R547LITyzSBPjGsVbyRI0ZmelHG/oeFNwGL1zNbsd4kRcvfhB0/iYV4wxr1LpD7NMfiLpe5esOYhQDcVUUbKgymB/ZrOYr2V49NrSv/wCXcQn4MQazckdEVSMeBXRFqwxPRnFW/wDMw19Y77VyPjEVEVYMc6iyTtaMagwRz2+dbD2eWJu3XPJAs+LtJ/8AZWSVa3/s+sRh3b712PRFH6s1WilZSb/aaeiiiK2MDmKfatliFAkkgADmTTFFabgvCzatm64OdtFEe6O89xP5VSc9UTGNsqbtg4a7bOYMwIJEbRuAZ184q3fppI0EVRcSZjdJO3KqzFKR2htz/eufJG1sbQdOjQYjpEWBqKeJTVCLs08XayUkaNMuDiZ7t52G8RPn41wfIRBVYysvuj3W95fI8xzqB11D3CRuR4jetE0UokJbQnMFGpRxKwQyLlVo3kDTXyrm2AtxGQAZQsCRCq/WKPINrTRdnn/fOl6yrEUKmHRWzAQZuHc73WDPp4kA1GawC4uGcynTXTWVPyPyrozt3/IVEOE1nM28xnbKTM+7MR4RUkDDh7RLfW5SWuTquhe4t1vnb/OuwwJkMt0kSG0JII643uR2glfL4VxODWZg6yTDuN99AY9K6JZjYtpyLkj50sDfo98LAumcsSZ3FtlnWftFT6U8XL4YdpSJ7h7vWT3fcMeldOsNOa9rU2KFOOuC2p3uQJA2LdmduVd8JjDA0gkCR3GNvlHpUS9iRIISd51CnWNp351Iw6yAduZGh79J9amyKLK1izHzrnh+ktsge8JiJXvFk8j/AK6fA+szBYNmGik+hp72VBhlEz9pfLvHgvwHdUWBtrjFtkLBuyoUsSCIDAFZkeNSjiwJkgZQC0kdkGYJ7hofgajnA28rLkWGEMAIBAmAY86W9gVfPmB+sTI+p1UZo8j221/aoBIe/pM6CdjG0jka6JfI0n++VQhhAqMqzDMzd+twyY8JNcl4Y4stbUvJzQwBlS5LAiO4nvqOCS2+kUn0qqtuF4mZBcjMTGRtjddo1B2Vgv4BUe3gcaCMyT7maQo5WQ0Ex/rH1HhTgcl99MpTj4qhs4fGGJsrPZntoNYtZvtnvu/0j1l2OF4lh2rYU6fbzcgTqByMj0pwTyWq44EU4Y8VCs8Ev8yo9Sf2ro3Cimtx4B07NsuZ/lUzHjsKq6HJOGKBo68VnOK9JMJhTF18QSfuWVg+RJj51YdDON4TiJui0L4NopIuFBmDzDDJOkqRVHJIskyxOIppxoFW7cMw6e9A/muH9TUe7jsBb958OPNkP71XdfCdWVh4mBz/AEpt0peHbtLc/mtC5+amph6ccPTa6n4EJ/IVDxXtUwajTrG8kgH4mm/4J1/JAv8AQbDXf/BKD3qnVT8IrphegrW0CWV6tQScrMGEkydfe+ZquxXtzw6+5ZuE/wARC/kDVaPbfeuz1GFBAMEnrGjzgQPWiyyXQcE+zW2uhl0+86L5Zm/QVKHQj/V/7P8A7V53i/azj4MdRb30LWy3kFLST6VwTp/j31GJH4LVxgPCRZip8s37I8cTV8JxaWrge4heNgCBB74O/lWpw/SbDH7T2/NWj5SorFUl24qqWdgqjdmIVR5k10zxKXLMYza4PQVvWru120/qs/8AaQflXK/0eRhqgPkf3H6155gOJYe+Stq9buMJJVGDPA3IQwzD+UGp63riCbVwAHY5nAPwMfKsVjf8ZF9vqKvpBwyLj/Q7guhPfRVLNb0k6iQ48tqy7cUujdo/CP2rWnpZicAwY2bdy3l2RogMQcwA2OnMVX4/ppgcaSThLyXOb2Qra/xKNG89D41jKNOjVO0Z5uMXR9s/Bf2oTjdz7/yX9qbxpRatG4FYAEAZ1yEz/CTPKqI8TnKUWQdyB2QdTBnY6UtoVZpBx273j+kU8dILn8Pw/wB6quHv1qkxBBgg6V3ODb+9anYrqWA6RPzVfn+9PHSM80+Df7VUtaYcq5FjVtxRejpCvNW+INPHHrfPMPQfoaz00lTsRRpl4zbJ96PNT+1dRxG2dA6/GPzrLCnq0bU2FGyt5D9tJ8GWtlwCzZVM2a0bkErmZSB3c68cD0vXkbE1ZyTVEJHsOG6SuDLXgPAhIHl3VP8A+L7Q9+/bHqv714U15juTTC5rJtfC6R7fe6e4QMqjELqdTl0UQTM5TOoAjxqpv+1TDK1wl7nVogZTlGa4+uYbdgABd95O0QfJ+rP/AO0ow/eaqWPoE4snYmIkdowRuDpFMOIPM/Fm/U14d/it0ADrbhAAAHWOAAAAAADtAqNex7HciP4pY/8AcataK0z3G9xW0sZrlscu0yefPyqNd6V4VN8RZHk6fpXhY4pZQnMwiNhlzE/hExHKoV7iiFyUBCzpmEAbfL0psKPfG6cYSCeulQMxMNlAHMsRA7vGazg9sWCNzIjhdYDXUcJr3ssx5kRXlHSfGOMLZUn/ADi91oOhCO1pB5DK5/FWVtWyzADckAVDlQ1Ppa/xi5cBAulSADACxDCVYFdGUjUMDBrPcXOIgkPnHODB+HP41nei+Ia1hLf1guKrRbYBl+quZ81vtawtxGIkfaNTX49rXXBpoxkuSgxzFic0zzneoNh3tz1bumaM2VisxMAx51Z8ZxQeWiDPLuPKs5d4tDgbHeSPhEiDWGQ1gWai45GrHMYBYmCfMmKm8PwEuA921J2UOrFjrpI0Hluarbl1rkZ2Zu7MSwGnIHamNliD/fwrK0WdmytYdQwGURl10J7XcJrlxjAZ7f1aqHBnVEOYaAgFhoah8A4qXi3cPa2tsYUvOykfe7jz899Na4aftGPLU1rzLiKK9dnnDSCQ4MzzWCPQAQPCouK4eGGvxFej8Z6J274BBKXBHajMGX7rLp6EVFw3QO2o7V243kqqJ79ZNPDIjyRPPcFNrssdOUCT+1ei9B+PYa1h3W6yhjdLDNAJXq7YnfvB+Fc8J0LCXgz9XetayrqQRoYMagmY51oreBtqIW3bA7gigflVo4WQ8iR0Feae1DijG8LIJCIqmORZhJPnBA9K9LFYv2idF2uqMTbEgAJdgTlI91j4EaT3g1tmvUpi7PMcGW6wFGKsCGDCQVgzmBGoI8K9jXjrKim5lLvbDsV9wuDlZ1Hc0BvxV5JgUu27y9WuZ5hVyi4LmbTJkOjgzEVu8biWdgGKsyoFYp7mcks+XvUElQeeWedcmOWptJWd+NdJurtG6wzsxK21aYMRmZo3UEgRzM8hrl8L7R8Wjb2mT/pmzaCR3DIqsvmpBqR00wrdTh3A7PVsD/Mt64G/MH1FZTBsouKX93MJ0zad8c/LnScm2TFJI9jTHWcdhVJDG1cnssxz27lv3rZcRmIlWDc1YSNxWY4xwe3ZtEWixjM/JjylSVA0gb+POu+AxR+jkC4jjroDoMqtFpcxiBtmQbDYU7DMLq3UzDMqs7aqCFto7sDO05fzrS1Jc9lKaZTYPH3bSghiFYyVIUkHug+XKrnhXE7t1wiqrlu8FY7yWnQaVm8TcW4CEdWI1gHUeI/2rd+zx5wzzbCsLmVmE/WAKCJkmIk6DTWY1rOEdpUWlLWNk2/whwpIUPA2RiCe+Mw1+IrMrxC0zZXt3Q+cqAqg/ahRGac0EaRXoM1B4hwW1eIZ1hwQQ66NptJ5+tbywf1Mo5fpkhbszBZkPdcVkI+IqY3CMu/zkfmK111Q2jAMO5gCPgaUgc9qj/H/ACT5fwYnE4IBZZlUDmSB+dVWIAn6u7aJgmGIA/qB0q46UcIu25ZGL2juGAcp4NIOncfjrrWJfiDLbbs2+2VEgHNlmds0DXLyrnknF0zZNPovLVpmESub/TuBo/en2cFeBOaTOwygR51A4ZxRbSgohJIg9rXv2iMv971ZW+mCzDIw9Z/Kq7MmkOOFbvFMfBMPGpVnjtsyQ5MnSSABoBHbidR865YjHAgsisYJmM0SNTJGnrtS38IpfSKyN/F86VR3k/E1XN0hzlRbLSeQzNMnQAEnXwrhjOPXFuNbYGVYqVdIYFSRDDkdNqmwWV1ZJyk/E1V4jhUvLFiDOhJ+VcRxyTraB8mI/I1Z8M+vL9WINu2zkMyZiqjMxCk6gQZiT4VAKXEcMyGNQpIg7ZZ5N+9PQRoViPGZ8RU3B37lyGe2erZiswSsaBtRzFWHSXgL4QL1imCSEaR2tpWN5EgzzHlVqYs7Jw36dgAlsDr8IXOQDtPh3IfOo+0VfPmjk4NYu5hHttInQiGGkGdPIzWjwuHv2lt4hM9sMZt3UJEMO5wdDvp4Huq4/wCLL51coW/6i2rFu8fHrlt558ZmoZKEw926ti3bugK4glAuXqkUEW0YcnOZ2I5ZlnWRTgxPLzrlhXLnsW3ck/ZLN6kwdasbXCMW/u2Ag+9dugD+mM3yrSO3oo69kHFXQqyd+Q7z61R4jAhl7Sj0ra2+g7sZvXlnnkUt6AtED0qzwvQ3Dpvnf+ZoHwUCr+Ocuyu8UeW2L5Vobbbnp8TWgwvCrtwdi27DwUx8dq9CwvB7NrVLSA/eygt/W0n51LLTV1g+so8vwwmH6GX297Ig/ibX4JNbXDWmCKHYMwADMBGY98V2pK2jBR6M5TbFoooq5UKKKKkDa6W7hUypIMRp3HcHvHgaZRUPkEPFcKVyT7mbRuqt2LRYcwWt2wxHhNRV6L2h3/IVbUVTxx+F95fSvu9H7L2GsuGyE5lOhZHICllmJBAAIkTAMgjXC4/2ZBHnriUnZLF5nju7Si3P4/jXpVKDVZYYsssjRgDwtwqpbtlUQZUXcgSWJYwMzEkknx2AAAw9jFMj3ECEtc+rK65s0lSIGpJJIivdyaijhdnreu6q31u/WZFzz35u/wAd6yeB+mWWX8Hj/Q7CrdxtlCmabksJ7PVhSXmNdhvNey4fDLbUKihVGwUQNaS1hEViyois3vMqKrN5sBJrtWuPHoUnLYSiligitTMBRRFLFCSFiiU6y5euKMOqBiuSIyjtZ21LqdOzGsxrscRx2/g8VhL93CCLloo9wEG2erLgF1SYOpXb9ROu6W8Pe/gb9u2JdkBUDdijq+UeJCkDxivGjw69btszK9tW7BzBk6ztBsgBjNBUN3DKOcVzZpU6o2xq+T0HoGuExNkhkBxCxnkZOwOwpt5I7MATOuYkmZFT8f7PrTmbblRPusM0DnDb/Gay3suVUxDXLly3bXqzbUO6q1x3ZSAqkyYynXvIHOvVYqccYzjyiJNxfDMafZyonJfO/wBu2PzVv0qHifZ7dIIDWmBEbsp+a/rW+FYf2l9JL2HNm3Yc28ys7MujGGChZ5DQnTvFJ44RVhSk3RX9IOjX0exhBYtul/NNx7ee79YBbAMiftagD7xiq3i/AWv4ZcbbbrHID4tZUsrt2zdhfdUg6rGkTttC4106xGItWULFGtas6Eq1y4D2XOWMsADbnJ7o7dHun13CottUttbDM75gS9wse12p00AGx8d4rG4N16NFskV/DcEty5bUbvcRNzu7Ba9X4l0SwuILRbXrBIzJcZWDHQByCx5R2gTE1zxfRzDJZuXsNYRbosvcssuaQ4tlrbKJgNsR4149w3i93DszWXKM6MjERJV99+fOdwdan/lw/ZH+/RfDjN7B/SLS3QC9hFHUXMyK5uWyYK6KwTrFnlmqrwvH3GGvWX+sW5lK5iSbNxWBNxJmCVzKdpnwqrt3SsxzBB22IgjWuqYuLZTKvaYEtHb0GizOizrAG/kKx2ZpSNd7LjnvXrDjNZuWSzofdzI6ZW8D2iJGuvhXpGH4JYt+5Ztg95XMfi0mvGOD9Jb+G0sMqSZYhFJeDorkgkqO4QPXWvbOHY3rbNu7EdZbR47sygkfOurC01RjkXNkidI+XKkigmia6TLgWKIps0TQgWkoooAopKWhATRNFJQC0lFFAAooomhIs0TSTRNALNE0k0TQCzRNFFALNE02igHZqJptFAOzUTTaKAdNeQ+0x3/xF88wEtdXPJMgOnhmz+s167NR8Vw61dKm5at3Cvul0Vius6Eis8kN1RaEtWeFY/htywwW6pUsiXBMao65lP8AexBG4r3PhDP9Gs9bPWdTbzzvmyCZ8e/xrtfwyOQXRHK6qXRWKn+EkaV0JquPFo2TOews1U9IujFnGqou5gUJKshAYBozKZBBBgfDzq1orVpPhlE6PPeJeyibw+j3VWyQobrCzOpAAYiBDTBPLUxtFSeIeyu214Gzd6u0QoZGBd9AAxVpgzE6xBPdpW5miaz8MC+8hbfZgDQAADwA0A+AFU3EOh+Euo6myiG5qXtqFcMDIIPLXcbGriia0cU+yibRneHdAsNaw9yywNzrSCztlFwZdVyEDsgHXxkzNUuO9k9ssvU3mRYh+sUXGJk9pSMoGnKOW9byaKo8UX6LKcjJ8Y9nFi86MjGzlRUYKitnCDKGOoh4Gp1neO/UYewqIqIIVFVVHcqgKPkBT5oqyil0Q22KTSUUtWKiUUGihIUUUUAUUUUAUURRQBRQKJoD/9k="/>
          <p:cNvSpPr>
            <a:spLocks noChangeAspect="1" noChangeArrowheads="1"/>
          </p:cNvSpPr>
          <p:nvPr/>
        </p:nvSpPr>
        <p:spPr bwMode="auto">
          <a:xfrm>
            <a:off x="155575" y="-731838"/>
            <a:ext cx="3009900" cy="1524001"/>
          </a:xfrm>
          <a:prstGeom prst="rect">
            <a:avLst/>
          </a:prstGeom>
          <a:noFill/>
        </p:spPr>
        <p:txBody>
          <a:bodyPr/>
          <a:lstStyle/>
          <a:p>
            <a:pPr algn="l" fontAlgn="auto">
              <a:spcBef>
                <a:spcPts val="0"/>
              </a:spcBef>
              <a:spcAft>
                <a:spcPts val="0"/>
              </a:spcAft>
              <a:defRPr/>
            </a:pPr>
            <a:endParaRPr lang="pt-BR">
              <a:solidFill>
                <a:prstClr val="black"/>
              </a:solidFill>
              <a:latin typeface="Calibri"/>
              <a:cs typeface="+mn-cs"/>
            </a:endParaRPr>
          </a:p>
        </p:txBody>
      </p:sp>
      <p:sp>
        <p:nvSpPr>
          <p:cNvPr id="415750" name="Rectangle 7"/>
          <p:cNvSpPr>
            <a:spLocks noGrp="1" noChangeArrowheads="1"/>
          </p:cNvSpPr>
          <p:nvPr>
            <p:ph type="title"/>
          </p:nvPr>
        </p:nvSpPr>
        <p:spPr>
          <a:xfrm>
            <a:off x="304800" y="76200"/>
            <a:ext cx="8534400" cy="1143000"/>
          </a:xfrm>
        </p:spPr>
        <p:txBody>
          <a:bodyPr/>
          <a:lstStyle/>
          <a:p>
            <a:pPr eaLnBrk="1" hangingPunct="1"/>
            <a:r>
              <a:rPr lang="en-US" sz="4600" b="1">
                <a:solidFill>
                  <a:schemeClr val="bg1"/>
                </a:solidFill>
                <a:latin typeface="Arial Black" pitchFamily="34" charset="0"/>
              </a:rPr>
              <a:t>INFORMAÇÃO CELULAR</a:t>
            </a:r>
          </a:p>
        </p:txBody>
      </p:sp>
      <p:sp>
        <p:nvSpPr>
          <p:cNvPr id="17" name="TextBox 4"/>
          <p:cNvSpPr txBox="1">
            <a:spLocks noChangeArrowheads="1"/>
          </p:cNvSpPr>
          <p:nvPr/>
        </p:nvSpPr>
        <p:spPr bwMode="auto">
          <a:xfrm>
            <a:off x="304800" y="1116013"/>
            <a:ext cx="8534400" cy="3786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pt-BR" sz="2400" b="1" dirty="0">
                <a:solidFill>
                  <a:srgbClr val="FFFFFF"/>
                </a:solidFill>
                <a:latin typeface="Arial" pitchFamily="34" charset="0"/>
                <a:cs typeface="+mn-cs"/>
              </a:rPr>
              <a:t>Ácido Nucléico </a:t>
            </a:r>
          </a:p>
          <a:p>
            <a:pPr algn="l">
              <a:defRPr/>
            </a:pPr>
            <a:endParaRPr lang="pt-BR" sz="2400" b="1" dirty="0">
              <a:solidFill>
                <a:srgbClr val="FFFFFF"/>
              </a:solidFill>
              <a:latin typeface="Arial" pitchFamily="34" charset="0"/>
              <a:cs typeface="+mn-cs"/>
            </a:endParaRPr>
          </a:p>
          <a:p>
            <a:pPr algn="l">
              <a:defRPr/>
            </a:pPr>
            <a:r>
              <a:rPr lang="pt-BR" sz="2400" b="1" dirty="0">
                <a:solidFill>
                  <a:srgbClr val="FFFFFF"/>
                </a:solidFill>
                <a:latin typeface="Arial" pitchFamily="34" charset="0"/>
                <a:cs typeface="+mn-cs"/>
              </a:rPr>
              <a:t>São formados por subunidades chamadas </a:t>
            </a:r>
            <a:r>
              <a:rPr lang="pt-BR" sz="2400" b="1" dirty="0" err="1">
                <a:solidFill>
                  <a:srgbClr val="FFFFFF"/>
                </a:solidFill>
                <a:latin typeface="Arial" pitchFamily="34" charset="0"/>
                <a:cs typeface="+mn-cs"/>
              </a:rPr>
              <a:t>necleitídeos</a:t>
            </a:r>
            <a:r>
              <a:rPr lang="pt-BR" sz="2400" b="1" dirty="0">
                <a:solidFill>
                  <a:srgbClr val="FFFFFF"/>
                </a:solidFill>
                <a:latin typeface="Arial" pitchFamily="34" charset="0"/>
                <a:cs typeface="+mn-cs"/>
              </a:rPr>
              <a:t>, que consistem em uma… </a:t>
            </a:r>
          </a:p>
          <a:p>
            <a:pPr algn="l">
              <a:buFont typeface="Arial" pitchFamily="34" charset="0"/>
              <a:buChar char="•"/>
              <a:defRPr/>
            </a:pPr>
            <a:r>
              <a:rPr lang="pt-BR" sz="2400" b="1" dirty="0">
                <a:solidFill>
                  <a:srgbClr val="FFFFFF"/>
                </a:solidFill>
                <a:latin typeface="Arial" pitchFamily="34" charset="0"/>
                <a:cs typeface="+mn-cs"/>
              </a:rPr>
              <a:t>  base nitrogenada, </a:t>
            </a:r>
          </a:p>
          <a:p>
            <a:pPr algn="l">
              <a:buFont typeface="Arial" pitchFamily="34" charset="0"/>
              <a:buChar char="•"/>
              <a:defRPr/>
            </a:pPr>
            <a:r>
              <a:rPr lang="pt-BR" sz="2400" b="1" dirty="0">
                <a:solidFill>
                  <a:srgbClr val="FFFFFF"/>
                </a:solidFill>
                <a:latin typeface="Arial" pitchFamily="34" charset="0"/>
                <a:cs typeface="+mn-cs"/>
              </a:rPr>
              <a:t>  uma pentose </a:t>
            </a:r>
          </a:p>
          <a:p>
            <a:pPr algn="l">
              <a:buFont typeface="Arial" pitchFamily="34" charset="0"/>
              <a:buChar char="•"/>
              <a:defRPr/>
            </a:pPr>
            <a:r>
              <a:rPr lang="pt-BR" sz="2400" b="1" dirty="0">
                <a:solidFill>
                  <a:srgbClr val="FFFFFF"/>
                </a:solidFill>
                <a:latin typeface="Arial" pitchFamily="34" charset="0"/>
                <a:cs typeface="+mn-cs"/>
              </a:rPr>
              <a:t>  e um ácido </a:t>
            </a:r>
            <a:r>
              <a:rPr lang="pt-BR" sz="2400" b="1" dirty="0" smtClean="0">
                <a:solidFill>
                  <a:srgbClr val="FFFFFF"/>
                </a:solidFill>
                <a:latin typeface="Arial" pitchFamily="34" charset="0"/>
                <a:cs typeface="+mn-cs"/>
              </a:rPr>
              <a:t>fosfórico</a:t>
            </a:r>
            <a:r>
              <a:rPr lang="pt-BR" sz="2400" b="1" dirty="0">
                <a:solidFill>
                  <a:srgbClr val="FFFFFF"/>
                </a:solidFill>
                <a:latin typeface="Arial" pitchFamily="34" charset="0"/>
                <a:cs typeface="+mn-cs"/>
              </a:rPr>
              <a:t>.</a:t>
            </a:r>
          </a:p>
          <a:p>
            <a:pPr algn="l">
              <a:defRPr/>
            </a:pPr>
            <a:endParaRPr lang="pt-BR" sz="2400" b="1" dirty="0">
              <a:solidFill>
                <a:srgbClr val="FFFFFF"/>
              </a:solidFill>
              <a:latin typeface="Arial" pitchFamily="34" charset="0"/>
              <a:cs typeface="+mn-cs"/>
            </a:endParaRPr>
          </a:p>
          <a:p>
            <a:pPr algn="l">
              <a:defRPr/>
            </a:pPr>
            <a:endParaRPr lang="pt-BR" sz="2400" b="1" dirty="0">
              <a:solidFill>
                <a:srgbClr val="FFFFFF"/>
              </a:solidFill>
              <a:latin typeface="Arial" pitchFamily="34" charset="0"/>
              <a:cs typeface="+mn-cs"/>
            </a:endParaRPr>
          </a:p>
          <a:p>
            <a:pPr algn="l">
              <a:defRPr/>
            </a:pPr>
            <a:endParaRPr lang="pt-BR" sz="2400" b="1" dirty="0">
              <a:solidFill>
                <a:srgbClr val="FFFFFF"/>
              </a:solidFill>
              <a:latin typeface="Arial" pitchFamily="34" charset="0"/>
              <a:cs typeface="+mn-cs"/>
            </a:endParaRPr>
          </a:p>
        </p:txBody>
      </p:sp>
      <p:sp>
        <p:nvSpPr>
          <p:cNvPr id="18" name="TextBox 4"/>
          <p:cNvSpPr txBox="1">
            <a:spLocks noChangeArrowheads="1"/>
          </p:cNvSpPr>
          <p:nvPr/>
        </p:nvSpPr>
        <p:spPr bwMode="auto">
          <a:xfrm>
            <a:off x="304800" y="3859213"/>
            <a:ext cx="5105400" cy="3386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pt-BR" sz="2400" b="1" dirty="0">
                <a:solidFill>
                  <a:srgbClr val="FFFFFF"/>
                </a:solidFill>
                <a:latin typeface="Arial" pitchFamily="34" charset="0"/>
                <a:cs typeface="+mn-cs"/>
              </a:rPr>
              <a:t>Base nitrogenada:  </a:t>
            </a:r>
          </a:p>
          <a:p>
            <a:pPr>
              <a:defRPr/>
            </a:pPr>
            <a:r>
              <a:rPr lang="pt-BR" sz="2400" b="1" dirty="0">
                <a:solidFill>
                  <a:srgbClr val="FFFFFF"/>
                </a:solidFill>
                <a:latin typeface="Arial" pitchFamily="34" charset="0"/>
                <a:cs typeface="+mn-cs"/>
              </a:rPr>
              <a:t>Tem cinco as bases desse tipo, divididas em dois grupos:</a:t>
            </a:r>
          </a:p>
          <a:p>
            <a:pPr>
              <a:defRPr/>
            </a:pPr>
            <a:endParaRPr lang="pt-BR" sz="1100" b="1" dirty="0">
              <a:solidFill>
                <a:srgbClr val="FFFFFF"/>
              </a:solidFill>
              <a:latin typeface="Arial" pitchFamily="34" charset="0"/>
              <a:cs typeface="+mn-cs"/>
            </a:endParaRPr>
          </a:p>
          <a:p>
            <a:pPr algn="l">
              <a:buFont typeface="Arial" pitchFamily="34" charset="0"/>
              <a:buChar char="•"/>
              <a:defRPr/>
            </a:pPr>
            <a:r>
              <a:rPr lang="pt-BR" sz="2400" b="1" dirty="0">
                <a:solidFill>
                  <a:srgbClr val="FFFFFF"/>
                </a:solidFill>
                <a:latin typeface="Arial" pitchFamily="34" charset="0"/>
                <a:cs typeface="+mn-cs"/>
              </a:rPr>
              <a:t>  Purinas (adenina e guanina).</a:t>
            </a:r>
          </a:p>
          <a:p>
            <a:pPr algn="l">
              <a:buFont typeface="Arial" pitchFamily="34" charset="0"/>
              <a:buChar char="•"/>
              <a:defRPr/>
            </a:pPr>
            <a:endParaRPr lang="pt-BR" sz="1100" b="1" dirty="0">
              <a:solidFill>
                <a:srgbClr val="FFFFFF"/>
              </a:solidFill>
              <a:latin typeface="Arial" pitchFamily="34" charset="0"/>
              <a:cs typeface="+mn-cs"/>
            </a:endParaRPr>
          </a:p>
          <a:p>
            <a:pPr algn="l">
              <a:buFont typeface="Arial" pitchFamily="34" charset="0"/>
              <a:buChar char="•"/>
              <a:defRPr/>
            </a:pPr>
            <a:r>
              <a:rPr lang="pt-BR" sz="2400" b="1" dirty="0">
                <a:solidFill>
                  <a:srgbClr val="FFFFFF"/>
                </a:solidFill>
                <a:latin typeface="Arial" pitchFamily="34" charset="0"/>
                <a:cs typeface="+mn-cs"/>
              </a:rPr>
              <a:t>  Pirimidinas (citosina, timina  </a:t>
            </a:r>
          </a:p>
          <a:p>
            <a:pPr algn="l">
              <a:defRPr/>
            </a:pPr>
            <a:r>
              <a:rPr lang="pt-BR" sz="2400" b="1" dirty="0">
                <a:solidFill>
                  <a:srgbClr val="FFFFFF"/>
                </a:solidFill>
                <a:latin typeface="Arial" pitchFamily="34" charset="0"/>
                <a:cs typeface="+mn-cs"/>
              </a:rPr>
              <a:t>   ou </a:t>
            </a:r>
            <a:r>
              <a:rPr lang="pt-BR" sz="2400" b="1" dirty="0" err="1">
                <a:solidFill>
                  <a:srgbClr val="FFFFFF"/>
                </a:solidFill>
                <a:latin typeface="Arial" pitchFamily="34" charset="0"/>
                <a:cs typeface="+mn-cs"/>
              </a:rPr>
              <a:t>uracilo</a:t>
            </a:r>
            <a:r>
              <a:rPr lang="pt-BR" sz="2400" b="1" dirty="0">
                <a:solidFill>
                  <a:srgbClr val="FFFFFF"/>
                </a:solidFill>
                <a:latin typeface="Arial" pitchFamily="34" charset="0"/>
                <a:cs typeface="+mn-cs"/>
              </a:rPr>
              <a:t> - só em RNA).</a:t>
            </a:r>
          </a:p>
          <a:p>
            <a:pPr algn="l">
              <a:defRPr/>
            </a:pPr>
            <a:endParaRPr lang="pt-BR" sz="2400" b="1" dirty="0">
              <a:solidFill>
                <a:srgbClr val="FFFFFF"/>
              </a:solidFill>
              <a:latin typeface="Arial" pitchFamily="34" charset="0"/>
              <a:cs typeface="+mn-cs"/>
            </a:endParaRPr>
          </a:p>
          <a:p>
            <a:pPr algn="l">
              <a:defRPr/>
            </a:pPr>
            <a:endParaRPr lang="en-US" sz="2400" b="1" dirty="0">
              <a:solidFill>
                <a:srgbClr val="FFFFFF"/>
              </a:solidFill>
              <a:latin typeface="Arial" pitchFamily="34" charset="0"/>
              <a:cs typeface="+mn-cs"/>
            </a:endParaRPr>
          </a:p>
        </p:txBody>
      </p:sp>
      <p:pic>
        <p:nvPicPr>
          <p:cNvPr id="415753" name="Picture 10" descr="DNA-1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61013" y="3554413"/>
            <a:ext cx="3370262" cy="3095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" name="Parallelogram 19"/>
          <p:cNvSpPr/>
          <p:nvPr/>
        </p:nvSpPr>
        <p:spPr>
          <a:xfrm flipH="1">
            <a:off x="6096000" y="3935413"/>
            <a:ext cx="2133600" cy="2362200"/>
          </a:xfrm>
          <a:prstGeom prst="parallelogram">
            <a:avLst>
              <a:gd name="adj" fmla="val 36189"/>
            </a:avLst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pt-BR">
              <a:solidFill>
                <a:srgbClr val="FFFFFF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1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1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42" name="AutoShape 2" descr="data:image/jpeg;base64,/9j/4AAQSkZJRgABAQAAAQABAAD/2wCEAAkGBhQSEBUUEhQVFRQVFBQVFRcUFBQUFRQUFBQVFBUUFhUXHCYeFxkmHBUUHy8gJCcpLCwsFR4xNTAqNSYsLCkBCQoKDgwOFw8PGikkHBwpKSksKSwpKSkpKSwsLCwpKSkpKSwpLCwsKSwpKSksLCkpLCkpKSksLCksKSwsKSkpKf/AABEIAKABPAMBIgACEQEDEQH/xAAcAAABBQEBAQAAAAAAAAAAAAAAAQIEBQYDBwj/xABEEAACAQIEAgcECAQEBAcAAAABAhEAAwQSITEFQQYTIlFhcYEHMpGhFCNCUoKxwdFicpLwFTNj4RZDU6JEc5OywuLx/8QAGgEBAAMBAQEAAAAAAAAAAAAAAAECAwQFBv/EACYRAAICAgIDAAEEAwAAAAAAAAABAhEDEiExE0FRYQQiQlIUMjP/2gAMAwEAAhEDEQA/ALwUUUV7J5wUURRQBRRRQC0UUUAUUUUAopIoooApaKKASiloioAlFFLQCUUtJUgKWkpagBRRRUgSlNFFQSFJSzSUIFooFFAFFFFAFFApaASlopRQCRUROLWGYqt60WBII6xJBG4iahdLON/RcMzD/MbsW/5iNW9Br8O+vJcEFa4ouTlJ7WsQDzkg+e1VlKjWENlZ7kF58qSK8w6MWj9PtorMFFwmA8gqilyCV7Le75V6hUxlaKTjqMpKKWpICiiigClFIKWgCiiigCiiigCloFJQC0UUUAURRRQBNFFFAEUUUTQBRRRQBRFBpKAWiiigAUGiigCiiigCiiloAmiiigClFJWZ6eccNqyLNv8Azb+mm4tkwfVj2R61DaStkpW6RiOmPHvpWIJU/Vp2bfiJ1b1PyAqmtitLY4AoUhUS4RKs7u6guNGW0E+yDpmO5BqqxuB6ttAQDyOpUjcSN9wQeYNcMf1EckmkdzxuKNN7OcPOIuP9y1Hq7AfkGrf1k/Z1h4s3X+9cVfRFn83rWCu2HRxzf7htJRRVigtFJS0AoopKBQC0UqrOgEnwEmuv0K59x/6WFRaJo40V2ODcCSjx/Ka5ERvI89KWhQgoiiaKkgWikooBaKKSgFoooFAFFFFAFFFAoApKWkmgFoomigCiiigCiiigClFJS0ACnU0UtAc8TiVtozuYVAWY+AryRuLtiMd17/eZwPui2jMijyyj1mtJ7SeO+7hkPc92Piif/I/hrFcLP1y+OZf6lZf1rnzu4tHThjXJvEtZUVfuqB8BqfzNU/SCx2Z8vkdPkxqZibvVKXUFkInKNcrMNCO5SYkcuW9VlzDOthusme4mdYMzqdZrxP08KkpX7O/I7VG36GWMuCtfxF3+LsB8lFXdRuHYbq7NpPuW0X1CifnNSK+iXR5D5YyiligCpAUCiKBUAK43eJWrdy2t0v8AWGAtsKzkDVj2iAqgSSxMAAnlVnwvhL33yroo95jso/U+FaxOhmEks2HtuxXIzOM5K8xr3843rDLmUePZrjx3yYe17beHWQVtWMRAnUJaGaOcm5Jnxqwt+17CXLotvbupNzqyzC2UQ7guQ8hfGOR7q16dHsKgAXD2VA1AFpBB2mIqHiujWFuCLmGsNOhPVID/AFAA1xL6dBZMwHpVda4hau6D3iCcjKVeA2Uko2sSInxHeKlWrCogRR2VUKASW7IEAEtJOnfVUMCbbrkYLaRcq2xbkhCsFesmYkIwA2ymZkZbohnW7h7Z3Rf6RXBuGWT9gekj8qdiBO361V4ixelil2NyAwBAkKQNpjMrDyuNzArVNmdInXeCWjtI5b1xbo8vJyPQGo2bEDZkInmOWZu6NcrL/wCmfvad8HiLsHrQAdPd1Gqief3g3pHjVtpL2RSOb9HW+y4PmCKiXeEXV+zPkQan3uLOhIFpn0kFTucrGI5GVUb/APMB5Gk/4iWdUuDXcqIgsADvt2kPk/gYt5JEOCKdkI0II89KSKvsPxC3eBjWIkMpBGZQw0Pn8QRyNcrvD7bbaeX7VdZCjgU0UVOu8LYbEH5Goj2yu4I860UkytDKSnUsVIGUtOiiKgUNop0UtLFDKKfFEVNihlFOiiKWRQgFLFFKDSxQgFReL8TXDWHvPByjsg/bc+4nx1PgDU22pYgASSYAG5J5V5n7SOPdbf6hDNuwSpI2e7s7eIHujyPfVWy8Y2zJ4zEtcdncyzEsxPMkyabZcqwYbggjzGoplOArJ8nT0b3CMHtDmsRH8MaD+krXK9hixt2iZz3EUd+Uui6+ME/Cq3gGO7OWCY0IXVsokhlHMiSCO4juq64OxuY60CIyhrhB3AVGyZhyJLTH8teVjwtZq9WdE5rSzcuNabFLNE17h5gwLRFJNFQBYqfwjhDYh4Gij3m7h3DvNQsPZLsqruxCjzJivSOHYBbNsIuw3PMnmT41hmyaLjs0hHYdgsEtpAiCAPn4nvNdXamYi8AN6o+KdI1tBS0w11LWkaG4SATJGkjz1riSb5Onotbj1wa5WeHS62XVIcFsTcwokLAuW1LEntaKQpjn4VFPTSyUDywBsvf1Qz1dtsjaCe1PKtFEpZbY3iBQk/WMc6qqqqlYYaFpiBo0kkdwnQHnexMwZgEfA91Vdzj1tmyhyGzpakBh2ridaqyQQQV110HnUX/HrJRctxYyownMOy79Wp7QnVgRrrNaKJVstrl0jnVP0jxdxMObtsnNYZb2UEgXUtmbtto3BTN6gGuw4mjGFdSe3oCCewcr6eB0NcBikJgxtBG0gggiOdXogkYvj6W2XsPcR7D37ZQibgtKtx7ag/b6ts411gjlWYsdMsRky5Wdy7ornD9k3LhW7gRNtoK3bRiYBBZTqAZ5YTgmLtpbVcVacYYq+GVrMZXTQI7L2mQ22dCJ+0O6nYHo9eW0bTXLfasNazJnGR7V7r8HcUEf8tmdd/dC1FMcF3hOmmHdGuNctpbVlWZu5wzzkDWzaBHuuJBZZRhOlW9ni1l2KrdtlgpYqHWcoAYtE+7DAztBnasXdw+LysyKlq91txreV0dUXErnuZS2wTEIl1dJHWGNjVfguGvN2MPdUG23Um8Fa4GtA3bas6fZcnE2SBAK3bfhTkcHpltlIDKVIfYqVIYanQj3ufzp+WvKrrIo6nqT2B1ttrtq4jYW23V2mvuLTBbrdWUcOuVs1pi4zCt70b4+MRhkcsGYZrbsNAz2zlzgcgwyv+OpBdZaU2Ad9aYuKFdVxAqOSCP/AIMpPMeVI3R9eTH5VMF8U4X6naQ1RWNwBuTD1Bri3BbngfWrwXqd1tPJIjRGbbht0fYPpBri+HYbqw9DWr62lD1byv4RoY80VsYU7j5TXB+H2m3UfCKnyjxmVorQPwa390+jfua5HgSnYuPgat5IldGUlLVu3R/uf4qaa3R547LITyzSBPjGsVbyRI0ZmelHG/oeFNwGL1zNbsd4kRcvfhB0/iYV4wxr1LpD7NMfiLpe5esOYhQDcVUUbKgymB/ZrOYr2V49NrSv/wCXcQn4MQazckdEVSMeBXRFqwxPRnFW/wDMw19Y77VyPjEVEVYMc6iyTtaMagwRz2+dbD2eWJu3XPJAs+LtJ/8AZWSVa3/s+sRh3b712PRFH6s1WilZSb/aaeiiiK2MDmKfatliFAkkgADmTTFFabgvCzatm64OdtFEe6O89xP5VSc9UTGNsqbtg4a7bOYMwIJEbRuAZ184q3fppI0EVRcSZjdJO3KqzFKR2htz/eufJG1sbQdOjQYjpEWBqKeJTVCLs08XayUkaNMuDiZ7t52G8RPn41wfIRBVYysvuj3W95fI8xzqB11D3CRuR4jetE0UokJbQnMFGpRxKwQyLlVo3kDTXyrm2AtxGQAZQsCRCq/WKPINrTRdnn/fOl6yrEUKmHRWzAQZuHc73WDPp4kA1GawC4uGcynTXTWVPyPyrozt3/IVEOE1nM28xnbKTM+7MR4RUkDDh7RLfW5SWuTquhe4t1vnb/OuwwJkMt0kSG0JII643uR2glfL4VxODWZg6yTDuN99AY9K6JZjYtpyLkj50sDfo98LAumcsSZ3FtlnWftFT6U8XL4YdpSJ7h7vWT3fcMeldOsNOa9rU2KFOOuC2p3uQJA2LdmduVd8JjDA0gkCR3GNvlHpUS9iRIISd51CnWNp351Iw6yAduZGh79J9amyKLK1izHzrnh+ktsge8JiJXvFk8j/AK6fA+szBYNmGik+hp72VBhlEz9pfLvHgvwHdUWBtrjFtkLBuyoUsSCIDAFZkeNSjiwJkgZQC0kdkGYJ7hofgajnA28rLkWGEMAIBAmAY86W9gVfPmB+sTI+p1UZo8j221/aoBIe/pM6CdjG0jka6JfI0n++VQhhAqMqzDMzd+twyY8JNcl4Y4stbUvJzQwBlS5LAiO4nvqOCS2+kUn0qqtuF4mZBcjMTGRtjddo1B2Vgv4BUe3gcaCMyT7maQo5WQ0Ex/rH1HhTgcl99MpTj4qhs4fGGJsrPZntoNYtZvtnvu/0j1l2OF4lh2rYU6fbzcgTqByMj0pwTyWq44EU4Y8VCs8Ev8yo9Sf2ro3Cimtx4B07NsuZ/lUzHjsKq6HJOGKBo68VnOK9JMJhTF18QSfuWVg+RJj51YdDON4TiJui0L4NopIuFBmDzDDJOkqRVHJIskyxOIppxoFW7cMw6e9A/muH9TUe7jsBb958OPNkP71XdfCdWVh4mBz/AEpt0peHbtLc/mtC5+amph6ccPTa6n4EJ/IVDxXtUwajTrG8kgH4mm/4J1/JAv8AQbDXf/BKD3qnVT8IrphegrW0CWV6tQScrMGEkydfe+ZquxXtzw6+5ZuE/wARC/kDVaPbfeuz1GFBAMEnrGjzgQPWiyyXQcE+zW2uhl0+86L5Zm/QVKHQj/V/7P8A7V53i/azj4MdRb30LWy3kFLST6VwTp/j31GJH4LVxgPCRZip8s37I8cTV8JxaWrge4heNgCBB74O/lWpw/SbDH7T2/NWj5SorFUl24qqWdgqjdmIVR5k10zxKXLMYza4PQVvWru120/qs/8AaQflXK/0eRhqgPkf3H6155gOJYe+Stq9buMJJVGDPA3IQwzD+UGp63riCbVwAHY5nAPwMfKsVjf8ZF9vqKvpBwyLj/Q7guhPfRVLNb0k6iQ48tqy7cUujdo/CP2rWnpZicAwY2bdy3l2RogMQcwA2OnMVX4/ppgcaSThLyXOb2Qra/xKNG89D41jKNOjVO0Z5uMXR9s/Bf2oTjdz7/yX9qbxpRatG4FYAEAZ1yEz/CTPKqI8TnKUWQdyB2QdTBnY6UtoVZpBx273j+kU8dILn8Pw/wB6quHv1qkxBBgg6V3ODb+9anYrqWA6RPzVfn+9PHSM80+Df7VUtaYcq5FjVtxRejpCvNW+INPHHrfPMPQfoaz00lTsRRpl4zbJ96PNT+1dRxG2dA6/GPzrLCnq0bU2FGyt5D9tJ8GWtlwCzZVM2a0bkErmZSB3c68cD0vXkbE1ZyTVEJHsOG6SuDLXgPAhIHl3VP8A+L7Q9+/bHqv714U15juTTC5rJtfC6R7fe6e4QMqjELqdTl0UQTM5TOoAjxqpv+1TDK1wl7nVogZTlGa4+uYbdgABd95O0QfJ+rP/AO0ow/eaqWPoE4snYmIkdowRuDpFMOIPM/Fm/U14d/it0ADrbhAAAHWOAAAAAADtAqNex7HciP4pY/8AcataK0z3G9xW0sZrlscu0yefPyqNd6V4VN8RZHk6fpXhY4pZQnMwiNhlzE/hExHKoV7iiFyUBCzpmEAbfL0psKPfG6cYSCeulQMxMNlAHMsRA7vGazg9sWCNzIjhdYDXUcJr3ssx5kRXlHSfGOMLZUn/ADi91oOhCO1pB5DK5/FWVtWyzADckAVDlQ1Ppa/xi5cBAulSADACxDCVYFdGUjUMDBrPcXOIgkPnHODB+HP41nei+Ia1hLf1guKrRbYBl+quZ81vtawtxGIkfaNTX49rXXBpoxkuSgxzFic0zzneoNh3tz1bumaM2VisxMAx51Z8ZxQeWiDPLuPKs5d4tDgbHeSPhEiDWGQ1gWai45GrHMYBYmCfMmKm8PwEuA921J2UOrFjrpI0Hluarbl1rkZ2Zu7MSwGnIHamNliD/fwrK0WdmytYdQwGURl10J7XcJrlxjAZ7f1aqHBnVEOYaAgFhoah8A4qXi3cPa2tsYUvOykfe7jz899Na4aftGPLU1rzLiKK9dnnDSCQ4MzzWCPQAQPCouK4eGGvxFej8Z6J274BBKXBHajMGX7rLp6EVFw3QO2o7V243kqqJ79ZNPDIjyRPPcFNrssdOUCT+1ei9B+PYa1h3W6yhjdLDNAJXq7YnfvB+Fc8J0LCXgz9XetayrqQRoYMagmY51oreBtqIW3bA7gigflVo4WQ8iR0Feae1DijG8LIJCIqmORZhJPnBA9K9LFYv2idF2uqMTbEgAJdgTlI91j4EaT3g1tmvUpi7PMcGW6wFGKsCGDCQVgzmBGoI8K9jXjrKim5lLvbDsV9wuDlZ1Hc0BvxV5JgUu27y9WuZ5hVyi4LmbTJkOjgzEVu8biWdgGKsyoFYp7mcks+XvUElQeeWedcmOWptJWd+NdJurtG6wzsxK21aYMRmZo3UEgRzM8hrl8L7R8Wjb2mT/pmzaCR3DIqsvmpBqR00wrdTh3A7PVsD/Mt64G/MH1FZTBsouKX93MJ0zad8c/LnScm2TFJI9jTHWcdhVJDG1cnssxz27lv3rZcRmIlWDc1YSNxWY4xwe3ZtEWixjM/JjylSVA0gb+POu+AxR+jkC4jjroDoMqtFpcxiBtmQbDYU7DMLq3UzDMqs7aqCFto7sDO05fzrS1Jc9lKaZTYPH3bSghiFYyVIUkHug+XKrnhXE7t1wiqrlu8FY7yWnQaVm8TcW4CEdWI1gHUeI/2rd+zx5wzzbCsLmVmE/WAKCJkmIk6DTWY1rOEdpUWlLWNk2/whwpIUPA2RiCe+Mw1+IrMrxC0zZXt3Q+cqAqg/ahRGac0EaRXoM1B4hwW1eIZ1hwQQ66NptJ5+tbywf1Mo5fpkhbszBZkPdcVkI+IqY3CMu/zkfmK111Q2jAMO5gCPgaUgc9qj/H/ACT5fwYnE4IBZZlUDmSB+dVWIAn6u7aJgmGIA/qB0q46UcIu25ZGL2juGAcp4NIOncfjrrWJfiDLbbs2+2VEgHNlmds0DXLyrnknF0zZNPovLVpmESub/TuBo/en2cFeBOaTOwygR51A4ZxRbSgohJIg9rXv2iMv971ZW+mCzDIw9Z/Kq7MmkOOFbvFMfBMPGpVnjtsyQ5MnSSABoBHbidR865YjHAgsisYJmM0SNTJGnrtS38IpfSKyN/F86VR3k/E1XN0hzlRbLSeQzNMnQAEnXwrhjOPXFuNbYGVYqVdIYFSRDDkdNqmwWV1ZJyk/E1V4jhUvLFiDOhJ+VcRxyTraB8mI/I1Z8M+vL9WINu2zkMyZiqjMxCk6gQZiT4VAKXEcMyGNQpIg7ZZ5N+9PQRoViPGZ8RU3B37lyGe2erZiswSsaBtRzFWHSXgL4QL1imCSEaR2tpWN5EgzzHlVqYs7Jw36dgAlsDr8IXOQDtPh3IfOo+0VfPmjk4NYu5hHttInQiGGkGdPIzWjwuHv2lt4hM9sMZt3UJEMO5wdDvp4Huq4/wCLL51coW/6i2rFu8fHrlt558ZmoZKEw926ti3bugK4glAuXqkUEW0YcnOZ2I5ZlnWRTgxPLzrlhXLnsW3ck/ZLN6kwdasbXCMW/u2Ag+9dugD+mM3yrSO3oo69kHFXQqyd+Q7z61R4jAhl7Sj0ra2+g7sZvXlnnkUt6AtED0qzwvQ3Dpvnf+ZoHwUCr+Ocuyu8UeW2L5Vobbbnp8TWgwvCrtwdi27DwUx8dq9CwvB7NrVLSA/eygt/W0n51LLTV1g+so8vwwmH6GX297Ig/ibX4JNbXDWmCKHYMwADMBGY98V2pK2jBR6M5TbFoooq5UKKKKkDa6W7hUypIMRp3HcHvHgaZRUPkEPFcKVyT7mbRuqt2LRYcwWt2wxHhNRV6L2h3/IVbUVTxx+F95fSvu9H7L2GsuGyE5lOhZHICllmJBAAIkTAMgjXC4/2ZBHnriUnZLF5nju7Si3P4/jXpVKDVZYYsssjRgDwtwqpbtlUQZUXcgSWJYwMzEkknx2AAAw9jFMj3ECEtc+rK65s0lSIGpJJIivdyaijhdnreu6q31u/WZFzz35u/wAd6yeB+mWWX8Hj/Q7CrdxtlCmabksJ7PVhSXmNdhvNey4fDLbUKihVGwUQNaS1hEViyois3vMqKrN5sBJrtWuPHoUnLYSiligitTMBRRFLFCSFiiU6y5euKMOqBiuSIyjtZ21LqdOzGsxrscRx2/g8VhL93CCLloo9wEG2erLgF1SYOpXb9ROu6W8Pe/gb9u2JdkBUDdijq+UeJCkDxivGjw69btszK9tW7BzBk6ztBsgBjNBUN3DKOcVzZpU6o2xq+T0HoGuExNkhkBxCxnkZOwOwpt5I7MATOuYkmZFT8f7PrTmbblRPusM0DnDb/Gay3suVUxDXLly3bXqzbUO6q1x3ZSAqkyYynXvIHOvVYqccYzjyiJNxfDMafZyonJfO/wBu2PzVv0qHifZ7dIIDWmBEbsp+a/rW+FYf2l9JL2HNm3Yc28ys7MujGGChZ5DQnTvFJ44RVhSk3RX9IOjX0exhBYtul/NNx7ee79YBbAMiftagD7xiq3i/AWv4ZcbbbrHID4tZUsrt2zdhfdUg6rGkTttC4106xGItWULFGtas6Eq1y4D2XOWMsADbnJ7o7dHun13CottUttbDM75gS9wse12p00AGx8d4rG4N16NFskV/DcEty5bUbvcRNzu7Ba9X4l0SwuILRbXrBIzJcZWDHQByCx5R2gTE1zxfRzDJZuXsNYRbosvcssuaQ4tlrbKJgNsR4149w3i93DszWXKM6MjERJV99+fOdwdan/lw/ZH+/RfDjN7B/SLS3QC9hFHUXMyK5uWyYK6KwTrFnlmqrwvH3GGvWX+sW5lK5iSbNxWBNxJmCVzKdpnwqrt3SsxzBB22IgjWuqYuLZTKvaYEtHb0GizOizrAG/kKx2ZpSNd7LjnvXrDjNZuWSzofdzI6ZW8D2iJGuvhXpGH4JYt+5Ztg95XMfi0mvGOD9Jb+G0sMqSZYhFJeDorkgkqO4QPXWvbOHY3rbNu7EdZbR47sygkfOurC01RjkXNkidI+XKkigmia6TLgWKIps0TQgWkoooAopKWhATRNFJQC0lFFAAooomhIs0TSTRNALNE0k0TQCzRNFFALNE02igHZqJptFAOzUTTaKAdNeQ+0x3/xF88wEtdXPJMgOnhmz+s167NR8Vw61dKm5at3Cvul0Vius6Eis8kN1RaEtWeFY/htywwW6pUsiXBMao65lP8AexBG4r3PhDP9Gs9bPWdTbzzvmyCZ8e/xrtfwyOQXRHK6qXRWKn+EkaV0JquPFo2TOews1U9IujFnGqou5gUJKshAYBozKZBBBgfDzq1orVpPhlE6PPeJeyibw+j3VWyQobrCzOpAAYiBDTBPLUxtFSeIeyu214Gzd6u0QoZGBd9AAxVpgzE6xBPdpW5miaz8MC+8hbfZgDQAADwA0A+AFU3EOh+Euo6myiG5qXtqFcMDIIPLXcbGriia0cU+yibRneHdAsNaw9yywNzrSCztlFwZdVyEDsgHXxkzNUuO9k9ssvU3mRYh+sUXGJk9pSMoGnKOW9byaKo8UX6LKcjJ8Y9nFi86MjGzlRUYKitnCDKGOoh4Gp1neO/UYewqIqIIVFVVHcqgKPkBT5oqyil0Q22KTSUUtWKiUUGihIUUUUAUUUUAUURRQBRQKJoD/9k="/>
          <p:cNvSpPr>
            <a:spLocks noChangeAspect="1" noChangeArrowheads="1"/>
          </p:cNvSpPr>
          <p:nvPr/>
        </p:nvSpPr>
        <p:spPr bwMode="auto">
          <a:xfrm>
            <a:off x="155575" y="-731838"/>
            <a:ext cx="3009900" cy="1524001"/>
          </a:xfrm>
          <a:prstGeom prst="rect">
            <a:avLst/>
          </a:prstGeom>
          <a:noFill/>
        </p:spPr>
        <p:txBody>
          <a:bodyPr/>
          <a:lstStyle/>
          <a:p>
            <a:pPr algn="l" fontAlgn="auto">
              <a:spcBef>
                <a:spcPts val="0"/>
              </a:spcBef>
              <a:spcAft>
                <a:spcPts val="0"/>
              </a:spcAft>
              <a:defRPr/>
            </a:pPr>
            <a:endParaRPr lang="pt-BR">
              <a:solidFill>
                <a:prstClr val="black"/>
              </a:solidFill>
              <a:latin typeface="Calibri"/>
              <a:cs typeface="+mn-cs"/>
            </a:endParaRPr>
          </a:p>
        </p:txBody>
      </p:sp>
      <p:sp>
        <p:nvSpPr>
          <p:cNvPr id="215044" name="AutoShape 4" descr="data:image/jpeg;base64,/9j/4AAQSkZJRgABAQAAAQABAAD/2wCEAAkGBhQSEBUUEhQVFRQVFBQVFRcUFBQUFRQUFBQVFBUUFhUXHCYeFxkmHBUUHy8gJCcpLCwsFR4xNTAqNSYsLCkBCQoKDgwOFw8PGikkHBwpKSksKSwpKSkpKSwsLCwpKSkpKSwpLCwsKSwpKSksLCkpLCkpKSksLCksKSwsKSkpKf/AABEIAKABPAMBIgACEQEDEQH/xAAcAAABBQEBAQAAAAAAAAAAAAAAAQIEBQYDBwj/xABEEAACAQIEAgcECAQEBAcAAAABAhEAAwQSITEFQQYTIlFhcYEHMpGhFCNCUoKxwdFicpLwFTNj4RZDU6JEc5OywuLx/8QAGgEBAAMBAQEAAAAAAAAAAAAAAAECAwQFBv/EACYRAAICAgIDAAEEAwAAAAAAAAABAhEDEiExE0FRYQQiQlIUMjP/2gAMAwEAAhEDEQA/ALwUUUV7J5wUURRQBRRRQC0UUUAUUUUAopIoooApaKKASiloioAlFFLQCUUtJUgKWkpagBRRRUgSlNFFQSFJSzSUIFooFFAFFFFAFFApaASlopRQCRUROLWGYqt60WBII6xJBG4iahdLON/RcMzD/MbsW/5iNW9Br8O+vJcEFa4ouTlJ7WsQDzkg+e1VlKjWENlZ7kF58qSK8w6MWj9PtorMFFwmA8gqilyCV7Le75V6hUxlaKTjqMpKKWpICiiigClFIKWgCiiigCiiigCloFJQC0UUUAURRRQBNFFFAEUUUTQBRRRQBRFBpKAWiiigAUGiigCiiigCiiloAmiiigClFJWZ6eccNqyLNv8Azb+mm4tkwfVj2R61DaStkpW6RiOmPHvpWIJU/Vp2bfiJ1b1PyAqmtitLY4AoUhUS4RKs7u6guNGW0E+yDpmO5BqqxuB6ttAQDyOpUjcSN9wQeYNcMf1EckmkdzxuKNN7OcPOIuP9y1Hq7AfkGrf1k/Z1h4s3X+9cVfRFn83rWCu2HRxzf7htJRRVigtFJS0AoopKBQC0UqrOgEnwEmuv0K59x/6WFRaJo40V2ODcCSjx/Ka5ERvI89KWhQgoiiaKkgWikooBaKKSgFoooFAFFFFAFFFAoApKWkmgFoomigCiiigCiiigClFJS0ACnU0UtAc8TiVtozuYVAWY+AryRuLtiMd17/eZwPui2jMijyyj1mtJ7SeO+7hkPc92Piif/I/hrFcLP1y+OZf6lZf1rnzu4tHThjXJvEtZUVfuqB8BqfzNU/SCx2Z8vkdPkxqZibvVKXUFkInKNcrMNCO5SYkcuW9VlzDOthusme4mdYMzqdZrxP08KkpX7O/I7VG36GWMuCtfxF3+LsB8lFXdRuHYbq7NpPuW0X1CifnNSK+iXR5D5YyiligCpAUCiKBUAK43eJWrdy2t0v8AWGAtsKzkDVj2iAqgSSxMAAnlVnwvhL33yroo95jso/U+FaxOhmEks2HtuxXIzOM5K8xr3843rDLmUePZrjx3yYe17beHWQVtWMRAnUJaGaOcm5Jnxqwt+17CXLotvbupNzqyzC2UQ7guQ8hfGOR7q16dHsKgAXD2VA1AFpBB2mIqHiujWFuCLmGsNOhPVID/AFAA1xL6dBZMwHpVda4hau6D3iCcjKVeA2Uko2sSInxHeKlWrCogRR2VUKASW7IEAEtJOnfVUMCbbrkYLaRcq2xbkhCsFesmYkIwA2ymZkZbohnW7h7Z3Rf6RXBuGWT9gekj8qdiBO361V4ixelil2NyAwBAkKQNpjMrDyuNzArVNmdInXeCWjtI5b1xbo8vJyPQGo2bEDZkInmOWZu6NcrL/wCmfvad8HiLsHrQAdPd1Gqief3g3pHjVtpL2RSOb9HW+y4PmCKiXeEXV+zPkQan3uLOhIFpn0kFTucrGI5GVUb/APMB5Gk/4iWdUuDXcqIgsADvt2kPk/gYt5JEOCKdkI0II89KSKvsPxC3eBjWIkMpBGZQw0Pn8QRyNcrvD7bbaeX7VdZCjgU0UVOu8LYbEH5Goj2yu4I860UkytDKSnUsVIGUtOiiKgUNop0UtLFDKKfFEVNihlFOiiKWRQgFLFFKDSxQgFReL8TXDWHvPByjsg/bc+4nx1PgDU22pYgASSYAG5J5V5n7SOPdbf6hDNuwSpI2e7s7eIHujyPfVWy8Y2zJ4zEtcdncyzEsxPMkyabZcqwYbggjzGoplOArJ8nT0b3CMHtDmsRH8MaD+krXK9hixt2iZz3EUd+Uui6+ME/Cq3gGO7OWCY0IXVsokhlHMiSCO4juq64OxuY60CIyhrhB3AVGyZhyJLTH8teVjwtZq9WdE5rSzcuNabFLNE17h5gwLRFJNFQBYqfwjhDYh4Gij3m7h3DvNQsPZLsqruxCjzJivSOHYBbNsIuw3PMnmT41hmyaLjs0hHYdgsEtpAiCAPn4nvNdXamYi8AN6o+KdI1tBS0w11LWkaG4SATJGkjz1riSb5Onotbj1wa5WeHS62XVIcFsTcwokLAuW1LEntaKQpjn4VFPTSyUDywBsvf1Qz1dtsjaCe1PKtFEpZbY3iBQk/WMc6qqqqlYYaFpiBo0kkdwnQHnexMwZgEfA91Vdzj1tmyhyGzpakBh2ridaqyQQQV110HnUX/HrJRctxYyownMOy79Wp7QnVgRrrNaKJVstrl0jnVP0jxdxMObtsnNYZb2UEgXUtmbtto3BTN6gGuw4mjGFdSe3oCCewcr6eB0NcBikJgxtBG0gggiOdXogkYvj6W2XsPcR7D37ZQibgtKtx7ag/b6ts411gjlWYsdMsRky5Wdy7ornD9k3LhW7gRNtoK3bRiYBBZTqAZ5YTgmLtpbVcVacYYq+GVrMZXTQI7L2mQ22dCJ+0O6nYHo9eW0bTXLfasNazJnGR7V7r8HcUEf8tmdd/dC1FMcF3hOmmHdGuNctpbVlWZu5wzzkDWzaBHuuJBZZRhOlW9ni1l2KrdtlgpYqHWcoAYtE+7DAztBnasXdw+LysyKlq91txreV0dUXErnuZS2wTEIl1dJHWGNjVfguGvN2MPdUG23Um8Fa4GtA3bas6fZcnE2SBAK3bfhTkcHpltlIDKVIfYqVIYanQj3ufzp+WvKrrIo6nqT2B1ttrtq4jYW23V2mvuLTBbrdWUcOuVs1pi4zCt70b4+MRhkcsGYZrbsNAz2zlzgcgwyv+OpBdZaU2Ad9aYuKFdVxAqOSCP/AIMpPMeVI3R9eTH5VMF8U4X6naQ1RWNwBuTD1Bri3BbngfWrwXqd1tPJIjRGbbht0fYPpBri+HYbqw9DWr62lD1byv4RoY80VsYU7j5TXB+H2m3UfCKnyjxmVorQPwa390+jfua5HgSnYuPgat5IldGUlLVu3R/uf4qaa3R547LITyzSBPjGsVbyRI0ZmelHG/oeFNwGL1zNbsd4kRcvfhB0/iYV4wxr1LpD7NMfiLpe5esOYhQDcVUUbKgymB/ZrOYr2V49NrSv/wCXcQn4MQazckdEVSMeBXRFqwxPRnFW/wDMw19Y77VyPjEVEVYMc6iyTtaMagwRz2+dbD2eWJu3XPJAs+LtJ/8AZWSVa3/s+sRh3b712PRFH6s1WilZSb/aaeiiiK2MDmKfatliFAkkgADmTTFFabgvCzatm64OdtFEe6O89xP5VSc9UTGNsqbtg4a7bOYMwIJEbRuAZ184q3fppI0EVRcSZjdJO3KqzFKR2htz/eufJG1sbQdOjQYjpEWBqKeJTVCLs08XayUkaNMuDiZ7t52G8RPn41wfIRBVYysvuj3W95fI8xzqB11D3CRuR4jetE0UokJbQnMFGpRxKwQyLlVo3kDTXyrm2AtxGQAZQsCRCq/WKPINrTRdnn/fOl6yrEUKmHRWzAQZuHc73WDPp4kA1GawC4uGcynTXTWVPyPyrozt3/IVEOE1nM28xnbKTM+7MR4RUkDDh7RLfW5SWuTquhe4t1vnb/OuwwJkMt0kSG0JII643uR2glfL4VxODWZg6yTDuN99AY9K6JZjYtpyLkj50sDfo98LAumcsSZ3FtlnWftFT6U8XL4YdpSJ7h7vWT3fcMeldOsNOa9rU2KFOOuC2p3uQJA2LdmduVd8JjDA0gkCR3GNvlHpUS9iRIISd51CnWNp351Iw6yAduZGh79J9amyKLK1izHzrnh+ktsge8JiJXvFk8j/AK6fA+szBYNmGik+hp72VBhlEz9pfLvHgvwHdUWBtrjFtkLBuyoUsSCIDAFZkeNSjiwJkgZQC0kdkGYJ7hofgajnA28rLkWGEMAIBAmAY86W9gVfPmB+sTI+p1UZo8j221/aoBIe/pM6CdjG0jka6JfI0n++VQhhAqMqzDMzd+twyY8JNcl4Y4stbUvJzQwBlS5LAiO4nvqOCS2+kUn0qqtuF4mZBcjMTGRtjddo1B2Vgv4BUe3gcaCMyT7maQo5WQ0Ex/rH1HhTgcl99MpTj4qhs4fGGJsrPZntoNYtZvtnvu/0j1l2OF4lh2rYU6fbzcgTqByMj0pwTyWq44EU4Y8VCs8Ev8yo9Sf2ro3Cimtx4B07NsuZ/lUzHjsKq6HJOGKBo68VnOK9JMJhTF18QSfuWVg+RJj51YdDON4TiJui0L4NopIuFBmDzDDJOkqRVHJIskyxOIppxoFW7cMw6e9A/muH9TUe7jsBb958OPNkP71XdfCdWVh4mBz/AEpt0peHbtLc/mtC5+amph6ccPTa6n4EJ/IVDxXtUwajTrG8kgH4mm/4J1/JAv8AQbDXf/BKD3qnVT8IrphegrW0CWV6tQScrMGEkydfe+ZquxXtzw6+5ZuE/wARC/kDVaPbfeuz1GFBAMEnrGjzgQPWiyyXQcE+zW2uhl0+86L5Zm/QVKHQj/V/7P8A7V53i/azj4MdRb30LWy3kFLST6VwTp/j31GJH4LVxgPCRZip8s37I8cTV8JxaWrge4heNgCBB74O/lWpw/SbDH7T2/NWj5SorFUl24qqWdgqjdmIVR5k10zxKXLMYza4PQVvWru120/qs/8AaQflXK/0eRhqgPkf3H6155gOJYe+Stq9buMJJVGDPA3IQwzD+UGp63riCbVwAHY5nAPwMfKsVjf8ZF9vqKvpBwyLj/Q7guhPfRVLNb0k6iQ48tqy7cUujdo/CP2rWnpZicAwY2bdy3l2RogMQcwA2OnMVX4/ppgcaSThLyXOb2Qra/xKNG89D41jKNOjVO0Z5uMXR9s/Bf2oTjdz7/yX9qbxpRatG4FYAEAZ1yEz/CTPKqI8TnKUWQdyB2QdTBnY6UtoVZpBx273j+kU8dILn8Pw/wB6quHv1qkxBBgg6V3ODb+9anYrqWA6RPzVfn+9PHSM80+Df7VUtaYcq5FjVtxRejpCvNW+INPHHrfPMPQfoaz00lTsRRpl4zbJ96PNT+1dRxG2dA6/GPzrLCnq0bU2FGyt5D9tJ8GWtlwCzZVM2a0bkErmZSB3c68cD0vXkbE1ZyTVEJHsOG6SuDLXgPAhIHl3VP8A+L7Q9+/bHqv714U15juTTC5rJtfC6R7fe6e4QMqjELqdTl0UQTM5TOoAjxqpv+1TDK1wl7nVogZTlGa4+uYbdgABd95O0QfJ+rP/AO0ow/eaqWPoE4snYmIkdowRuDpFMOIPM/Fm/U14d/it0ADrbhAAAHWOAAAAAADtAqNex7HciP4pY/8AcataK0z3G9xW0sZrlscu0yefPyqNd6V4VN8RZHk6fpXhY4pZQnMwiNhlzE/hExHKoV7iiFyUBCzpmEAbfL0psKPfG6cYSCeulQMxMNlAHMsRA7vGazg9sWCNzIjhdYDXUcJr3ssx5kRXlHSfGOMLZUn/ADi91oOhCO1pB5DK5/FWVtWyzADckAVDlQ1Ppa/xi5cBAulSADACxDCVYFdGUjUMDBrPcXOIgkPnHODB+HP41nei+Ia1hLf1guKrRbYBl+quZ81vtawtxGIkfaNTX49rXXBpoxkuSgxzFic0zzneoNh3tz1bumaM2VisxMAx51Z8ZxQeWiDPLuPKs5d4tDgbHeSPhEiDWGQ1gWai45GrHMYBYmCfMmKm8PwEuA921J2UOrFjrpI0Hluarbl1rkZ2Zu7MSwGnIHamNliD/fwrK0WdmytYdQwGURl10J7XcJrlxjAZ7f1aqHBnVEOYaAgFhoah8A4qXi3cPa2tsYUvOykfe7jz899Na4aftGPLU1rzLiKK9dnnDSCQ4MzzWCPQAQPCouK4eGGvxFej8Z6J274BBKXBHajMGX7rLp6EVFw3QO2o7V243kqqJ79ZNPDIjyRPPcFNrssdOUCT+1ei9B+PYa1h3W6yhjdLDNAJXq7YnfvB+Fc8J0LCXgz9XetayrqQRoYMagmY51oreBtqIW3bA7gigflVo4WQ8iR0Feae1DijG8LIJCIqmORZhJPnBA9K9LFYv2idF2uqMTbEgAJdgTlI91j4EaT3g1tmvUpi7PMcGW6wFGKsCGDCQVgzmBGoI8K9jXjrKim5lLvbDsV9wuDlZ1Hc0BvxV5JgUu27y9WuZ5hVyi4LmbTJkOjgzEVu8biWdgGKsyoFYp7mcks+XvUElQeeWedcmOWptJWd+NdJurtG6wzsxK21aYMRmZo3UEgRzM8hrl8L7R8Wjb2mT/pmzaCR3DIqsvmpBqR00wrdTh3A7PVsD/Mt64G/MH1FZTBsouKX93MJ0zad8c/LnScm2TFJI9jTHWcdhVJDG1cnssxz27lv3rZcRmIlWDc1YSNxWY4xwe3ZtEWixjM/JjylSVA0gb+POu+AxR+jkC4jjroDoMqtFpcxiBtmQbDYU7DMLq3UzDMqs7aqCFto7sDO05fzrS1Jc9lKaZTYPH3bSghiFYyVIUkHug+XKrnhXE7t1wiqrlu8FY7yWnQaVm8TcW4CEdWI1gHUeI/2rd+zx5wzzbCsLmVmE/WAKCJkmIk6DTWY1rOEdpUWlLWNk2/whwpIUPA2RiCe+Mw1+IrMrxC0zZXt3Q+cqAqg/ahRGac0EaRXoM1B4hwW1eIZ1hwQQ66NptJ5+tbywf1Mo5fpkhbszBZkPdcVkI+IqY3CMu/zkfmK111Q2jAMO5gCPgaUgc9qj/H/ACT5fwYnE4IBZZlUDmSB+dVWIAn6u7aJgmGIA/qB0q46UcIu25ZGL2juGAcp4NIOncfjrrWJfiDLbbs2+2VEgHNlmds0DXLyrnknF0zZNPovLVpmESub/TuBo/en2cFeBOaTOwygR51A4ZxRbSgohJIg9rXv2iMv971ZW+mCzDIw9Z/Kq7MmkOOFbvFMfBMPGpVnjtsyQ5MnSSABoBHbidR865YjHAgsisYJmM0SNTJGnrtS38IpfSKyN/F86VR3k/E1XN0hzlRbLSeQzNMnQAEnXwrhjOPXFuNbYGVYqVdIYFSRDDkdNqmwWV1ZJyk/E1V4jhUvLFiDOhJ+VcRxyTraB8mI/I1Z8M+vL9WINu2zkMyZiqjMxCk6gQZiT4VAKXEcMyGNQpIg7ZZ5N+9PQRoViPGZ8RU3B37lyGe2erZiswSsaBtRzFWHSXgL4QL1imCSEaR2tpWN5EgzzHlVqYs7Jw36dgAlsDr8IXOQDtPh3IfOo+0VfPmjk4NYu5hHttInQiGGkGdPIzWjwuHv2lt4hM9sMZt3UJEMO5wdDvp4Huq4/wCLL51coW/6i2rFu8fHrlt558ZmoZKEw926ti3bugK4glAuXqkUEW0YcnOZ2I5ZlnWRTgxPLzrlhXLnsW3ck/ZLN6kwdasbXCMW/u2Ag+9dugD+mM3yrSO3oo69kHFXQqyd+Q7z61R4jAhl7Sj0ra2+g7sZvXlnnkUt6AtED0qzwvQ3Dpvnf+ZoHwUCr+Ocuyu8UeW2L5Vobbbnp8TWgwvCrtwdi27DwUx8dq9CwvB7NrVLSA/eygt/W0n51LLTV1g+so8vwwmH6GX297Ig/ibX4JNbXDWmCKHYMwADMBGY98V2pK2jBR6M5TbFoooq5UKKKKkDa6W7hUypIMRp3HcHvHgaZRUPkEPFcKVyT7mbRuqt2LRYcwWt2wxHhNRV6L2h3/IVbUVTxx+F95fSvu9H7L2GsuGyE5lOhZHICllmJBAAIkTAMgjXC4/2ZBHnriUnZLF5nju7Si3P4/jXpVKDVZYYsssjRgDwtwqpbtlUQZUXcgSWJYwMzEkknx2AAAw9jFMj3ECEtc+rK65s0lSIGpJJIivdyaijhdnreu6q31u/WZFzz35u/wAd6yeB+mWWX8Hj/Q7CrdxtlCmabksJ7PVhSXmNdhvNey4fDLbUKihVGwUQNaS1hEViyois3vMqKrN5sBJrtWuPHoUnLYSiligitTMBRRFLFCSFiiU6y5euKMOqBiuSIyjtZ21LqdOzGsxrscRx2/g8VhL93CCLloo9wEG2erLgF1SYOpXb9ROu6W8Pe/gb9u2JdkBUDdijq+UeJCkDxivGjw69btszK9tW7BzBk6ztBsgBjNBUN3DKOcVzZpU6o2xq+T0HoGuExNkhkBxCxnkZOwOwpt5I7MATOuYkmZFT8f7PrTmbblRPusM0DnDb/Gay3suVUxDXLly3bXqzbUO6q1x3ZSAqkyYynXvIHOvVYqccYzjyiJNxfDMafZyonJfO/wBu2PzVv0qHifZ7dIIDWmBEbsp+a/rW+FYf2l9JL2HNm3Yc28ys7MujGGChZ5DQnTvFJ44RVhSk3RX9IOjX0exhBYtul/NNx7ee79YBbAMiftagD7xiq3i/AWv4ZcbbbrHID4tZUsrt2zdhfdUg6rGkTttC4106xGItWULFGtas6Eq1y4D2XOWMsADbnJ7o7dHun13CottUttbDM75gS9wse12p00AGx8d4rG4N16NFskV/DcEty5bUbvcRNzu7Ba9X4l0SwuILRbXrBIzJcZWDHQByCx5R2gTE1zxfRzDJZuXsNYRbosvcssuaQ4tlrbKJgNsR4149w3i93DszWXKM6MjERJV99+fOdwdan/lw/ZH+/RfDjN7B/SLS3QC9hFHUXMyK5uWyYK6KwTrFnlmqrwvH3GGvWX+sW5lK5iSbNxWBNxJmCVzKdpnwqrt3SsxzBB22IgjWuqYuLZTKvaYEtHb0GizOizrAG/kKx2ZpSNd7LjnvXrDjNZuWSzofdzI6ZW8D2iJGuvhXpGH4JYt+5Ztg95XMfi0mvGOD9Jb+G0sMqSZYhFJeDorkgkqO4QPXWvbOHY3rbNu7EdZbR47sygkfOurC01RjkXNkidI+XKkigmia6TLgWKIps0TQgWkoooAopKWhATRNFJQC0lFFAAooomhIs0TSTRNALNE0k0TQCzRNFFALNE02igHZqJptFAOzUTTaKAdNeQ+0x3/xF88wEtdXPJMgOnhmz+s167NR8Vw61dKm5at3Cvul0Vius6Eis8kN1RaEtWeFY/htywwW6pUsiXBMao65lP8AexBG4r3PhDP9Gs9bPWdTbzzvmyCZ8e/xrtfwyOQXRHK6qXRWKn+EkaV0JquPFo2TOews1U9IujFnGqou5gUJKshAYBozKZBBBgfDzq1orVpPhlE6PPeJeyibw+j3VWyQobrCzOpAAYiBDTBPLUxtFSeIeyu214Gzd6u0QoZGBd9AAxVpgzE6xBPdpW5miaz8MC+8hbfZgDQAADwA0A+AFU3EOh+Euo6myiG5qXtqFcMDIIPLXcbGriia0cU+yibRneHdAsNaw9yywNzrSCztlFwZdVyEDsgHXxkzNUuO9k9ssvU3mRYh+sUXGJk9pSMoGnKOW9byaKo8UX6LKcjJ8Y9nFi86MjGzlRUYKitnCDKGOoh4Gp1neO/UYewqIqIIVFVVHcqgKPkBT5oqyil0Q22KTSUUtWKiUUGihIUUUUAUUUUAUURRQBRQKJoD/9k="/>
          <p:cNvSpPr>
            <a:spLocks noChangeAspect="1" noChangeArrowheads="1"/>
          </p:cNvSpPr>
          <p:nvPr/>
        </p:nvSpPr>
        <p:spPr bwMode="auto">
          <a:xfrm>
            <a:off x="155575" y="-731838"/>
            <a:ext cx="3009900" cy="1524001"/>
          </a:xfrm>
          <a:prstGeom prst="rect">
            <a:avLst/>
          </a:prstGeom>
          <a:noFill/>
        </p:spPr>
        <p:txBody>
          <a:bodyPr/>
          <a:lstStyle/>
          <a:p>
            <a:pPr algn="l" fontAlgn="auto">
              <a:spcBef>
                <a:spcPts val="0"/>
              </a:spcBef>
              <a:spcAft>
                <a:spcPts val="0"/>
              </a:spcAft>
              <a:defRPr/>
            </a:pPr>
            <a:endParaRPr lang="pt-BR">
              <a:solidFill>
                <a:prstClr val="black"/>
              </a:solidFill>
              <a:latin typeface="Calibri"/>
              <a:cs typeface="+mn-cs"/>
            </a:endParaRPr>
          </a:p>
        </p:txBody>
      </p:sp>
      <p:sp>
        <p:nvSpPr>
          <p:cNvPr id="215046" name="AutoShape 6" descr="data:image/jpeg;base64,/9j/4AAQSkZJRgABAQAAAQABAAD/2wCEAAkGBhQSEBUUEhQVFRQVFBQVFRcUFBQUFRQUFBQVFBUUFhUXHCYeFxkmHBUUHy8gJCcpLCwsFR4xNTAqNSYsLCkBCQoKDgwOFw8PGikkHBwpKSksKSwpKSkpKSwsLCwpKSkpKSwpLCwsKSwpKSksLCkpLCkpKSksLCksKSwsKSkpKf/AABEIAKABPAMBIgACEQEDEQH/xAAcAAABBQEBAQAAAAAAAAAAAAAAAQIEBQYDBwj/xABEEAACAQIEAgcECAQEBAcAAAABAhEAAwQSITEFQQYTIlFhcYEHMpGhFCNCUoKxwdFicpLwFTNj4RZDU6JEc5OywuLx/8QAGgEBAAMBAQEAAAAAAAAAAAAAAAECAwQFBv/EACYRAAICAgIDAAEEAwAAAAAAAAABAhEDEiExE0FRYQQiQlIUMjP/2gAMAwEAAhEDEQA/ALwUUUV7J5wUURRQBRRRQC0UUUAUUUUAopIoooApaKKASiloioAlFFLQCUUtJUgKWkpagBRRRUgSlNFFQSFJSzSUIFooFFAFFFFAFFApaASlopRQCRUROLWGYqt60WBII6xJBG4iahdLON/RcMzD/MbsW/5iNW9Br8O+vJcEFa4ouTlJ7WsQDzkg+e1VlKjWENlZ7kF58qSK8w6MWj9PtorMFFwmA8gqilyCV7Le75V6hUxlaKTjqMpKKWpICiiigClFIKWgCiiigCiiigCloFJQC0UUUAURRRQBNFFFAEUUUTQBRRRQBRFBpKAWiiigAUGiigCiiigCiiloAmiiigClFJWZ6eccNqyLNv8Azb+mm4tkwfVj2R61DaStkpW6RiOmPHvpWIJU/Vp2bfiJ1b1PyAqmtitLY4AoUhUS4RKs7u6guNGW0E+yDpmO5BqqxuB6ttAQDyOpUjcSN9wQeYNcMf1EckmkdzxuKNN7OcPOIuP9y1Hq7AfkGrf1k/Z1h4s3X+9cVfRFn83rWCu2HRxzf7htJRRVigtFJS0AoopKBQC0UqrOgEnwEmuv0K59x/6WFRaJo40V2ODcCSjx/Ka5ERvI89KWhQgoiiaKkgWikooBaKKSgFoooFAFFFFAFFFAoApKWkmgFoomigCiiigCiiigClFJS0ACnU0UtAc8TiVtozuYVAWY+AryRuLtiMd17/eZwPui2jMijyyj1mtJ7SeO+7hkPc92Piif/I/hrFcLP1y+OZf6lZf1rnzu4tHThjXJvEtZUVfuqB8BqfzNU/SCx2Z8vkdPkxqZibvVKXUFkInKNcrMNCO5SYkcuW9VlzDOthusme4mdYMzqdZrxP08KkpX7O/I7VG36GWMuCtfxF3+LsB8lFXdRuHYbq7NpPuW0X1CifnNSK+iXR5D5YyiligCpAUCiKBUAK43eJWrdy2t0v8AWGAtsKzkDVj2iAqgSSxMAAnlVnwvhL33yroo95jso/U+FaxOhmEks2HtuxXIzOM5K8xr3843rDLmUePZrjx3yYe17beHWQVtWMRAnUJaGaOcm5Jnxqwt+17CXLotvbupNzqyzC2UQ7guQ8hfGOR7q16dHsKgAXD2VA1AFpBB2mIqHiujWFuCLmGsNOhPVID/AFAA1xL6dBZMwHpVda4hau6D3iCcjKVeA2Uko2sSInxHeKlWrCogRR2VUKASW7IEAEtJOnfVUMCbbrkYLaRcq2xbkhCsFesmYkIwA2ymZkZbohnW7h7Z3Rf6RXBuGWT9gekj8qdiBO361V4ixelil2NyAwBAkKQNpjMrDyuNzArVNmdInXeCWjtI5b1xbo8vJyPQGo2bEDZkInmOWZu6NcrL/wCmfvad8HiLsHrQAdPd1Gqief3g3pHjVtpL2RSOb9HW+y4PmCKiXeEXV+zPkQan3uLOhIFpn0kFTucrGI5GVUb/APMB5Gk/4iWdUuDXcqIgsADvt2kPk/gYt5JEOCKdkI0II89KSKvsPxC3eBjWIkMpBGZQw0Pn8QRyNcrvD7bbaeX7VdZCjgU0UVOu8LYbEH5Goj2yu4I860UkytDKSnUsVIGUtOiiKgUNop0UtLFDKKfFEVNihlFOiiKWRQgFLFFKDSxQgFReL8TXDWHvPByjsg/bc+4nx1PgDU22pYgASSYAG5J5V5n7SOPdbf6hDNuwSpI2e7s7eIHujyPfVWy8Y2zJ4zEtcdncyzEsxPMkyabZcqwYbggjzGoplOArJ8nT0b3CMHtDmsRH8MaD+krXK9hixt2iZz3EUd+Uui6+ME/Cq3gGO7OWCY0IXVsokhlHMiSCO4juq64OxuY60CIyhrhB3AVGyZhyJLTH8teVjwtZq9WdE5rSzcuNabFLNE17h5gwLRFJNFQBYqfwjhDYh4Gij3m7h3DvNQsPZLsqruxCjzJivSOHYBbNsIuw3PMnmT41hmyaLjs0hHYdgsEtpAiCAPn4nvNdXamYi8AN6o+KdI1tBS0w11LWkaG4SATJGkjz1riSb5Onotbj1wa5WeHS62XVIcFsTcwokLAuW1LEntaKQpjn4VFPTSyUDywBsvf1Qz1dtsjaCe1PKtFEpZbY3iBQk/WMc6qqqqlYYaFpiBo0kkdwnQHnexMwZgEfA91Vdzj1tmyhyGzpakBh2ridaqyQQQV110HnUX/HrJRctxYyownMOy79Wp7QnVgRrrNaKJVstrl0jnVP0jxdxMObtsnNYZb2UEgXUtmbtto3BTN6gGuw4mjGFdSe3oCCewcr6eB0NcBikJgxtBG0gggiOdXogkYvj6W2XsPcR7D37ZQibgtKtx7ag/b6ts411gjlWYsdMsRky5Wdy7ornD9k3LhW7gRNtoK3bRiYBBZTqAZ5YTgmLtpbVcVacYYq+GVrMZXTQI7L2mQ22dCJ+0O6nYHo9eW0bTXLfasNazJnGR7V7r8HcUEf8tmdd/dC1FMcF3hOmmHdGuNctpbVlWZu5wzzkDWzaBHuuJBZZRhOlW9ni1l2KrdtlgpYqHWcoAYtE+7DAztBnasXdw+LysyKlq91txreV0dUXErnuZS2wTEIl1dJHWGNjVfguGvN2MPdUG23Um8Fa4GtA3bas6fZcnE2SBAK3bfhTkcHpltlIDKVIfYqVIYanQj3ufzp+WvKrrIo6nqT2B1ttrtq4jYW23V2mvuLTBbrdWUcOuVs1pi4zCt70b4+MRhkcsGYZrbsNAz2zlzgcgwyv+OpBdZaU2Ad9aYuKFdVxAqOSCP/AIMpPMeVI3R9eTH5VMF8U4X6naQ1RWNwBuTD1Bri3BbngfWrwXqd1tPJIjRGbbht0fYPpBri+HYbqw9DWr62lD1byv4RoY80VsYU7j5TXB+H2m3UfCKnyjxmVorQPwa390+jfua5HgSnYuPgat5IldGUlLVu3R/uf4qaa3R547LITyzSBPjGsVbyRI0ZmelHG/oeFNwGL1zNbsd4kRcvfhB0/iYV4wxr1LpD7NMfiLpe5esOYhQDcVUUbKgymB/ZrOYr2V49NrSv/wCXcQn4MQazckdEVSMeBXRFqwxPRnFW/wDMw19Y77VyPjEVEVYMc6iyTtaMagwRz2+dbD2eWJu3XPJAs+LtJ/8AZWSVa3/s+sRh3b712PRFH6s1WilZSb/aaeiiiK2MDmKfatliFAkkgADmTTFFabgvCzatm64OdtFEe6O89xP5VSc9UTGNsqbtg4a7bOYMwIJEbRuAZ184q3fppI0EVRcSZjdJO3KqzFKR2htz/eufJG1sbQdOjQYjpEWBqKeJTVCLs08XayUkaNMuDiZ7t52G8RPn41wfIRBVYysvuj3W95fI8xzqB11D3CRuR4jetE0UokJbQnMFGpRxKwQyLlVo3kDTXyrm2AtxGQAZQsCRCq/WKPINrTRdnn/fOl6yrEUKmHRWzAQZuHc73WDPp4kA1GawC4uGcynTXTWVPyPyrozt3/IVEOE1nM28xnbKTM+7MR4RUkDDh7RLfW5SWuTquhe4t1vnb/OuwwJkMt0kSG0JII643uR2glfL4VxODWZg6yTDuN99AY9K6JZjYtpyLkj50sDfo98LAumcsSZ3FtlnWftFT6U8XL4YdpSJ7h7vWT3fcMeldOsNOa9rU2KFOOuC2p3uQJA2LdmduVd8JjDA0gkCR3GNvlHpUS9iRIISd51CnWNp351Iw6yAduZGh79J9amyKLK1izHzrnh+ktsge8JiJXvFk8j/AK6fA+szBYNmGik+hp72VBhlEz9pfLvHgvwHdUWBtrjFtkLBuyoUsSCIDAFZkeNSjiwJkgZQC0kdkGYJ7hofgajnA28rLkWGEMAIBAmAY86W9gVfPmB+sTI+p1UZo8j221/aoBIe/pM6CdjG0jka6JfI0n++VQhhAqMqzDMzd+twyY8JNcl4Y4stbUvJzQwBlS5LAiO4nvqOCS2+kUn0qqtuF4mZBcjMTGRtjddo1B2Vgv4BUe3gcaCMyT7maQo5WQ0Ex/rH1HhTgcl99MpTj4qhs4fGGJsrPZntoNYtZvtnvu/0j1l2OF4lh2rYU6fbzcgTqByMj0pwTyWq44EU4Y8VCs8Ev8yo9Sf2ro3Cimtx4B07NsuZ/lUzHjsKq6HJOGKBo68VnOK9JMJhTF18QSfuWVg+RJj51YdDON4TiJui0L4NopIuFBmDzDDJOkqRVHJIskyxOIppxoFW7cMw6e9A/muH9TUe7jsBb958OPNkP71XdfCdWVh4mBz/AEpt0peHbtLc/mtC5+amph6ccPTa6n4EJ/IVDxXtUwajTrG8kgH4mm/4J1/JAv8AQbDXf/BKD3qnVT8IrphegrW0CWV6tQScrMGEkydfe+ZquxXtzw6+5ZuE/wARC/kDVaPbfeuz1GFBAMEnrGjzgQPWiyyXQcE+zW2uhl0+86L5Zm/QVKHQj/V/7P8A7V53i/azj4MdRb30LWy3kFLST6VwTp/j31GJH4LVxgPCRZip8s37I8cTV8JxaWrge4heNgCBB74O/lWpw/SbDH7T2/NWj5SorFUl24qqWdgqjdmIVR5k10zxKXLMYza4PQVvWru120/qs/8AaQflXK/0eRhqgPkf3H6155gOJYe+Stq9buMJJVGDPA3IQwzD+UGp63riCbVwAHY5nAPwMfKsVjf8ZF9vqKvpBwyLj/Q7guhPfRVLNb0k6iQ48tqy7cUujdo/CP2rWnpZicAwY2bdy3l2RogMQcwA2OnMVX4/ppgcaSThLyXOb2Qra/xKNG89D41jKNOjVO0Z5uMXR9s/Bf2oTjdz7/yX9qbxpRatG4FYAEAZ1yEz/CTPKqI8TnKUWQdyB2QdTBnY6UtoVZpBx273j+kU8dILn8Pw/wB6quHv1qkxBBgg6V3ODb+9anYrqWA6RPzVfn+9PHSM80+Df7VUtaYcq5FjVtxRejpCvNW+INPHHrfPMPQfoaz00lTsRRpl4zbJ96PNT+1dRxG2dA6/GPzrLCnq0bU2FGyt5D9tJ8GWtlwCzZVM2a0bkErmZSB3c68cD0vXkbE1ZyTVEJHsOG6SuDLXgPAhIHl3VP8A+L7Q9+/bHqv714U15juTTC5rJtfC6R7fe6e4QMqjELqdTl0UQTM5TOoAjxqpv+1TDK1wl7nVogZTlGa4+uYbdgABd95O0QfJ+rP/AO0ow/eaqWPoE4snYmIkdowRuDpFMOIPM/Fm/U14d/it0ADrbhAAAHWOAAAAAADtAqNex7HciP4pY/8AcataK0z3G9xW0sZrlscu0yefPyqNd6V4VN8RZHk6fpXhY4pZQnMwiNhlzE/hExHKoV7iiFyUBCzpmEAbfL0psKPfG6cYSCeulQMxMNlAHMsRA7vGazg9sWCNzIjhdYDXUcJr3ssx5kRXlHSfGOMLZUn/ADi91oOhCO1pB5DK5/FWVtWyzADckAVDlQ1Ppa/xi5cBAulSADACxDCVYFdGUjUMDBrPcXOIgkPnHODB+HP41nei+Ia1hLf1guKrRbYBl+quZ81vtawtxGIkfaNTX49rXXBpoxkuSgxzFic0zzneoNh3tz1bumaM2VisxMAx51Z8ZxQeWiDPLuPKs5d4tDgbHeSPhEiDWGQ1gWai45GrHMYBYmCfMmKm8PwEuA921J2UOrFjrpI0Hluarbl1rkZ2Zu7MSwGnIHamNliD/fwrK0WdmytYdQwGURl10J7XcJrlxjAZ7f1aqHBnVEOYaAgFhoah8A4qXi3cPa2tsYUvOykfe7jz899Na4aftGPLU1rzLiKK9dnnDSCQ4MzzWCPQAQPCouK4eGGvxFej8Z6J274BBKXBHajMGX7rLp6EVFw3QO2o7V243kqqJ79ZNPDIjyRPPcFNrssdOUCT+1ei9B+PYa1h3W6yhjdLDNAJXq7YnfvB+Fc8J0LCXgz9XetayrqQRoYMagmY51oreBtqIW3bA7gigflVo4WQ8iR0Feae1DijG8LIJCIqmORZhJPnBA9K9LFYv2idF2uqMTbEgAJdgTlI91j4EaT3g1tmvUpi7PMcGW6wFGKsCGDCQVgzmBGoI8K9jXjrKim5lLvbDsV9wuDlZ1Hc0BvxV5JgUu27y9WuZ5hVyi4LmbTJkOjgzEVu8biWdgGKsyoFYp7mcks+XvUElQeeWedcmOWptJWd+NdJurtG6wzsxK21aYMRmZo3UEgRzM8hrl8L7R8Wjb2mT/pmzaCR3DIqsvmpBqR00wrdTh3A7PVsD/Mt64G/MH1FZTBsouKX93MJ0zad8c/LnScm2TFJI9jTHWcdhVJDG1cnssxz27lv3rZcRmIlWDc1YSNxWY4xwe3ZtEWixjM/JjylSVA0gb+POu+AxR+jkC4jjroDoMqtFpcxiBtmQbDYU7DMLq3UzDMqs7aqCFto7sDO05fzrS1Jc9lKaZTYPH3bSghiFYyVIUkHug+XKrnhXE7t1wiqrlu8FY7yWnQaVm8TcW4CEdWI1gHUeI/2rd+zx5wzzbCsLmVmE/WAKCJkmIk6DTWY1rOEdpUWlLWNk2/whwpIUPA2RiCe+Mw1+IrMrxC0zZXt3Q+cqAqg/ahRGac0EaRXoM1B4hwW1eIZ1hwQQ66NptJ5+tbywf1Mo5fpkhbszBZkPdcVkI+IqY3CMu/zkfmK111Q2jAMO5gCPgaUgc9qj/H/ACT5fwYnE4IBZZlUDmSB+dVWIAn6u7aJgmGIA/qB0q46UcIu25ZGL2juGAcp4NIOncfjrrWJfiDLbbs2+2VEgHNlmds0DXLyrnknF0zZNPovLVpmESub/TuBo/en2cFeBOaTOwygR51A4ZxRbSgohJIg9rXv2iMv971ZW+mCzDIw9Z/Kq7MmkOOFbvFMfBMPGpVnjtsyQ5MnSSABoBHbidR865YjHAgsisYJmM0SNTJGnrtS38IpfSKyN/F86VR3k/E1XN0hzlRbLSeQzNMnQAEnXwrhjOPXFuNbYGVYqVdIYFSRDDkdNqmwWV1ZJyk/E1V4jhUvLFiDOhJ+VcRxyTraB8mI/I1Z8M+vL9WINu2zkMyZiqjMxCk6gQZiT4VAKXEcMyGNQpIg7ZZ5N+9PQRoViPGZ8RU3B37lyGe2erZiswSsaBtRzFWHSXgL4QL1imCSEaR2tpWN5EgzzHlVqYs7Jw36dgAlsDr8IXOQDtPh3IfOo+0VfPmjk4NYu5hHttInQiGGkGdPIzWjwuHv2lt4hM9sMZt3UJEMO5wdDvp4Huq4/wCLL51coW/6i2rFu8fHrlt558ZmoZKEw926ti3bugK4glAuXqkUEW0YcnOZ2I5ZlnWRTgxPLzrlhXLnsW3ck/ZLN6kwdasbXCMW/u2Ag+9dugD+mM3yrSO3oo69kHFXQqyd+Q7z61R4jAhl7Sj0ra2+g7sZvXlnnkUt6AtED0qzwvQ3Dpvnf+ZoHwUCr+Ocuyu8UeW2L5Vobbbnp8TWgwvCrtwdi27DwUx8dq9CwvB7NrVLSA/eygt/W0n51LLTV1g+so8vwwmH6GX297Ig/ibX4JNbXDWmCKHYMwADMBGY98V2pK2jBR6M5TbFoooq5UKKKKkDa6W7hUypIMRp3HcHvHgaZRUPkEPFcKVyT7mbRuqt2LRYcwWt2wxHhNRV6L2h3/IVbUVTxx+F95fSvu9H7L2GsuGyE5lOhZHICllmJBAAIkTAMgjXC4/2ZBHnriUnZLF5nju7Si3P4/jXpVKDVZYYsssjRgDwtwqpbtlUQZUXcgSWJYwMzEkknx2AAAw9jFMj3ECEtc+rK65s0lSIGpJJIivdyaijhdnreu6q31u/WZFzz35u/wAd6yeB+mWWX8Hj/Q7CrdxtlCmabksJ7PVhSXmNdhvNey4fDLbUKihVGwUQNaS1hEViyois3vMqKrN5sBJrtWuPHoUnLYSiligitTMBRRFLFCSFiiU6y5euKMOqBiuSIyjtZ21LqdOzGsxrscRx2/g8VhL93CCLloo9wEG2erLgF1SYOpXb9ROu6W8Pe/gb9u2JdkBUDdijq+UeJCkDxivGjw69btszK9tW7BzBk6ztBsgBjNBUN3DKOcVzZpU6o2xq+T0HoGuExNkhkBxCxnkZOwOwpt5I7MATOuYkmZFT8f7PrTmbblRPusM0DnDb/Gay3suVUxDXLly3bXqzbUO6q1x3ZSAqkyYynXvIHOvVYqccYzjyiJNxfDMafZyonJfO/wBu2PzVv0qHifZ7dIIDWmBEbsp+a/rW+FYf2l9JL2HNm3Yc28ys7MujGGChZ5DQnTvFJ44RVhSk3RX9IOjX0exhBYtul/NNx7ee79YBbAMiftagD7xiq3i/AWv4ZcbbbrHID4tZUsrt2zdhfdUg6rGkTttC4106xGItWULFGtas6Eq1y4D2XOWMsADbnJ7o7dHun13CottUttbDM75gS9wse12p00AGx8d4rG4N16NFskV/DcEty5bUbvcRNzu7Ba9X4l0SwuILRbXrBIzJcZWDHQByCx5R2gTE1zxfRzDJZuXsNYRbosvcssuaQ4tlrbKJgNsR4149w3i93DszWXKM6MjERJV99+fOdwdan/lw/ZH+/RfDjN7B/SLS3QC9hFHUXMyK5uWyYK6KwTrFnlmqrwvH3GGvWX+sW5lK5iSbNxWBNxJmCVzKdpnwqrt3SsxzBB22IgjWuqYuLZTKvaYEtHb0GizOizrAG/kKx2ZpSNd7LjnvXrDjNZuWSzofdzI6ZW8D2iJGuvhXpGH4JYt+5Ztg95XMfi0mvGOD9Jb+G0sMqSZYhFJeDorkgkqO4QPXWvbOHY3rbNu7EdZbR47sygkfOurC01RjkXNkidI+XKkigmia6TLgWKIps0TQgWkoooAopKWhATRNFJQC0lFFAAooomhIs0TSTRNALNE0k0TQCzRNFFALNE02igHZqJptFAOzUTTaKAdNeQ+0x3/xF88wEtdXPJMgOnhmz+s167NR8Vw61dKm5at3Cvul0Vius6Eis8kN1RaEtWeFY/htywwW6pUsiXBMao65lP8AexBG4r3PhDP9Gs9bPWdTbzzvmyCZ8e/xrtfwyOQXRHK6qXRWKn+EkaV0JquPFo2TOews1U9IujFnGqou5gUJKshAYBozKZBBBgfDzq1orVpPhlE6PPeJeyibw+j3VWyQobrCzOpAAYiBDTBPLUxtFSeIeyu214Gzd6u0QoZGBd9AAxVpgzE6xBPdpW5miaz8MC+8hbfZgDQAADwA0A+AFU3EOh+Euo6myiG5qXtqFcMDIIPLXcbGriia0cU+yibRneHdAsNaw9yywNzrSCztlFwZdVyEDsgHXxkzNUuO9k9ssvU3mRYh+sUXGJk9pSMoGnKOW9byaKo8UX6LKcjJ8Y9nFi86MjGzlRUYKitnCDKGOoh4Gp1neO/UYewqIqIIVFVVHcqgKPkBT5oqyil0Q22KTSUUtWKiUUGihIUUUUAUUUUAUURRQBRQKJoD/9k="/>
          <p:cNvSpPr>
            <a:spLocks noChangeAspect="1" noChangeArrowheads="1"/>
          </p:cNvSpPr>
          <p:nvPr/>
        </p:nvSpPr>
        <p:spPr bwMode="auto">
          <a:xfrm>
            <a:off x="155575" y="-731838"/>
            <a:ext cx="3009900" cy="1524001"/>
          </a:xfrm>
          <a:prstGeom prst="rect">
            <a:avLst/>
          </a:prstGeom>
          <a:noFill/>
        </p:spPr>
        <p:txBody>
          <a:bodyPr/>
          <a:lstStyle/>
          <a:p>
            <a:pPr algn="l" fontAlgn="auto">
              <a:spcBef>
                <a:spcPts val="0"/>
              </a:spcBef>
              <a:spcAft>
                <a:spcPts val="0"/>
              </a:spcAft>
              <a:defRPr/>
            </a:pPr>
            <a:endParaRPr lang="pt-BR">
              <a:solidFill>
                <a:prstClr val="black"/>
              </a:solidFill>
              <a:latin typeface="Calibri"/>
              <a:cs typeface="+mn-cs"/>
            </a:endParaRPr>
          </a:p>
        </p:txBody>
      </p:sp>
      <p:sp>
        <p:nvSpPr>
          <p:cNvPr id="416774" name="Rectangle 7"/>
          <p:cNvSpPr>
            <a:spLocks noGrp="1" noChangeArrowheads="1"/>
          </p:cNvSpPr>
          <p:nvPr>
            <p:ph type="title"/>
          </p:nvPr>
        </p:nvSpPr>
        <p:spPr>
          <a:xfrm>
            <a:off x="304800" y="76200"/>
            <a:ext cx="8534400" cy="1143000"/>
          </a:xfrm>
        </p:spPr>
        <p:txBody>
          <a:bodyPr/>
          <a:lstStyle/>
          <a:p>
            <a:pPr eaLnBrk="1" hangingPunct="1"/>
            <a:r>
              <a:rPr lang="en-US" sz="4600" b="1">
                <a:solidFill>
                  <a:schemeClr val="bg1"/>
                </a:solidFill>
                <a:latin typeface="Arial Black" pitchFamily="34" charset="0"/>
              </a:rPr>
              <a:t>INFORMAÇÃO CELULAR</a:t>
            </a:r>
          </a:p>
        </p:txBody>
      </p:sp>
      <p:sp>
        <p:nvSpPr>
          <p:cNvPr id="11" name="TextBox 4"/>
          <p:cNvSpPr txBox="1">
            <a:spLocks noChangeArrowheads="1"/>
          </p:cNvSpPr>
          <p:nvPr/>
        </p:nvSpPr>
        <p:spPr bwMode="auto">
          <a:xfrm>
            <a:off x="304800" y="1066800"/>
            <a:ext cx="8534400" cy="3786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pt-BR" sz="2400" b="1" dirty="0">
                <a:solidFill>
                  <a:srgbClr val="FFFFFF"/>
                </a:solidFill>
                <a:latin typeface="Arial" pitchFamily="34" charset="0"/>
                <a:cs typeface="+mn-cs"/>
              </a:rPr>
              <a:t>Ácido Nucléico </a:t>
            </a:r>
          </a:p>
          <a:p>
            <a:pPr algn="l">
              <a:defRPr/>
            </a:pPr>
            <a:endParaRPr lang="pt-BR" sz="2400" b="1" dirty="0">
              <a:solidFill>
                <a:srgbClr val="FFFFFF"/>
              </a:solidFill>
              <a:latin typeface="Arial" pitchFamily="34" charset="0"/>
              <a:cs typeface="+mn-cs"/>
            </a:endParaRPr>
          </a:p>
          <a:p>
            <a:pPr algn="l">
              <a:defRPr/>
            </a:pPr>
            <a:r>
              <a:rPr lang="pt-BR" sz="2400" b="1" dirty="0">
                <a:solidFill>
                  <a:srgbClr val="FFFFFF"/>
                </a:solidFill>
                <a:latin typeface="Arial" pitchFamily="34" charset="0"/>
                <a:cs typeface="+mn-cs"/>
              </a:rPr>
              <a:t>São formados por subunidades chamadas </a:t>
            </a:r>
            <a:r>
              <a:rPr lang="pt-BR" sz="2400" b="1" dirty="0" err="1">
                <a:solidFill>
                  <a:srgbClr val="FFFFFF"/>
                </a:solidFill>
                <a:latin typeface="Arial" pitchFamily="34" charset="0"/>
                <a:cs typeface="+mn-cs"/>
              </a:rPr>
              <a:t>necleitídeos</a:t>
            </a:r>
            <a:r>
              <a:rPr lang="pt-BR" sz="2400" b="1" dirty="0">
                <a:solidFill>
                  <a:srgbClr val="FFFFFF"/>
                </a:solidFill>
                <a:latin typeface="Arial" pitchFamily="34" charset="0"/>
                <a:cs typeface="+mn-cs"/>
              </a:rPr>
              <a:t>, que consistem em uma… </a:t>
            </a:r>
          </a:p>
          <a:p>
            <a:pPr algn="l">
              <a:buFont typeface="Arial" pitchFamily="34" charset="0"/>
              <a:buChar char="•"/>
              <a:defRPr/>
            </a:pPr>
            <a:r>
              <a:rPr lang="pt-BR" sz="2400" b="1" dirty="0">
                <a:solidFill>
                  <a:srgbClr val="FFFFFF"/>
                </a:solidFill>
                <a:latin typeface="Arial" pitchFamily="34" charset="0"/>
                <a:cs typeface="+mn-cs"/>
              </a:rPr>
              <a:t>  base nitrogenada, </a:t>
            </a:r>
          </a:p>
          <a:p>
            <a:pPr algn="l">
              <a:buFont typeface="Arial" pitchFamily="34" charset="0"/>
              <a:buChar char="•"/>
              <a:defRPr/>
            </a:pPr>
            <a:r>
              <a:rPr lang="pt-BR" sz="2400" b="1" dirty="0">
                <a:solidFill>
                  <a:srgbClr val="FFFFFF"/>
                </a:solidFill>
                <a:latin typeface="Arial" pitchFamily="34" charset="0"/>
                <a:cs typeface="+mn-cs"/>
              </a:rPr>
              <a:t>  uma pentose </a:t>
            </a:r>
          </a:p>
          <a:p>
            <a:pPr algn="l">
              <a:buFont typeface="Arial" pitchFamily="34" charset="0"/>
              <a:buChar char="•"/>
              <a:defRPr/>
            </a:pPr>
            <a:r>
              <a:rPr lang="pt-BR" sz="2400" b="1" dirty="0">
                <a:solidFill>
                  <a:srgbClr val="FFFFFF"/>
                </a:solidFill>
                <a:latin typeface="Arial" pitchFamily="34" charset="0"/>
                <a:cs typeface="+mn-cs"/>
              </a:rPr>
              <a:t>  e um ácido </a:t>
            </a:r>
            <a:r>
              <a:rPr lang="pt-BR" sz="2400" b="1" dirty="0" smtClean="0">
                <a:solidFill>
                  <a:srgbClr val="FFFFFF"/>
                </a:solidFill>
                <a:latin typeface="Arial" pitchFamily="34" charset="0"/>
                <a:cs typeface="+mn-cs"/>
              </a:rPr>
              <a:t>fosfórico</a:t>
            </a:r>
            <a:r>
              <a:rPr lang="pt-BR" sz="2400" b="1" dirty="0">
                <a:solidFill>
                  <a:srgbClr val="FFFFFF"/>
                </a:solidFill>
                <a:latin typeface="Arial" pitchFamily="34" charset="0"/>
                <a:cs typeface="+mn-cs"/>
              </a:rPr>
              <a:t>.</a:t>
            </a:r>
          </a:p>
          <a:p>
            <a:pPr algn="l">
              <a:defRPr/>
            </a:pPr>
            <a:endParaRPr lang="pt-BR" sz="2400" b="1" dirty="0">
              <a:solidFill>
                <a:srgbClr val="FFFFFF"/>
              </a:solidFill>
              <a:latin typeface="Arial" pitchFamily="34" charset="0"/>
              <a:cs typeface="+mn-cs"/>
            </a:endParaRPr>
          </a:p>
          <a:p>
            <a:pPr algn="l">
              <a:defRPr/>
            </a:pPr>
            <a:endParaRPr lang="pt-BR" sz="2400" b="1" dirty="0">
              <a:solidFill>
                <a:srgbClr val="FFFFFF"/>
              </a:solidFill>
              <a:latin typeface="Arial" pitchFamily="34" charset="0"/>
              <a:cs typeface="+mn-cs"/>
            </a:endParaRPr>
          </a:p>
          <a:p>
            <a:pPr algn="l">
              <a:defRPr/>
            </a:pPr>
            <a:endParaRPr lang="pt-BR" sz="2400" b="1" dirty="0">
              <a:solidFill>
                <a:srgbClr val="FFFFFF"/>
              </a:solidFill>
              <a:latin typeface="Arial" pitchFamily="34" charset="0"/>
              <a:cs typeface="+mn-cs"/>
            </a:endParaRPr>
          </a:p>
        </p:txBody>
      </p:sp>
      <p:sp>
        <p:nvSpPr>
          <p:cNvPr id="13" name="TextBox 4"/>
          <p:cNvSpPr txBox="1">
            <a:spLocks noChangeArrowheads="1"/>
          </p:cNvSpPr>
          <p:nvPr/>
        </p:nvSpPr>
        <p:spPr bwMode="auto">
          <a:xfrm>
            <a:off x="0" y="3898900"/>
            <a:ext cx="5562600" cy="3416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pt-BR" sz="2400" b="1" dirty="0">
                <a:solidFill>
                  <a:srgbClr val="FFFFFF"/>
                </a:solidFill>
                <a:latin typeface="Arial" pitchFamily="34" charset="0"/>
                <a:cs typeface="+mn-cs"/>
              </a:rPr>
              <a:t>As bases nitrogenadas se ligam com uma pentose (um açúcar) e com ácido fosfórico (fosfato). </a:t>
            </a:r>
          </a:p>
          <a:p>
            <a:pPr>
              <a:defRPr/>
            </a:pPr>
            <a:endParaRPr lang="pt-BR" sz="2400" b="1" dirty="0">
              <a:solidFill>
                <a:srgbClr val="FFFFFF"/>
              </a:solidFill>
              <a:latin typeface="Arial" pitchFamily="34" charset="0"/>
              <a:cs typeface="+mn-cs"/>
            </a:endParaRPr>
          </a:p>
          <a:p>
            <a:pPr>
              <a:defRPr/>
            </a:pPr>
            <a:r>
              <a:rPr lang="pt-BR" sz="2400" b="1" dirty="0">
                <a:solidFill>
                  <a:srgbClr val="FFFFFF"/>
                </a:solidFill>
                <a:latin typeface="Arial" pitchFamily="34" charset="0"/>
                <a:cs typeface="+mn-cs"/>
              </a:rPr>
              <a:t>Essas estruturas se organizam em pares, formando assim o DNA, caso a pentose seja a desoxirribose. </a:t>
            </a:r>
          </a:p>
          <a:p>
            <a:pPr algn="l">
              <a:defRPr/>
            </a:pPr>
            <a:endParaRPr lang="pt-BR" sz="2400" b="1" dirty="0">
              <a:solidFill>
                <a:srgbClr val="FFFFFF"/>
              </a:solidFill>
              <a:latin typeface="Arial" pitchFamily="34" charset="0"/>
              <a:cs typeface="+mn-cs"/>
            </a:endParaRPr>
          </a:p>
          <a:p>
            <a:pPr algn="l">
              <a:defRPr/>
            </a:pPr>
            <a:endParaRPr lang="en-US" sz="2400" b="1" dirty="0">
              <a:solidFill>
                <a:srgbClr val="FFFFFF"/>
              </a:solidFill>
              <a:latin typeface="Arial" pitchFamily="34" charset="0"/>
              <a:cs typeface="+mn-cs"/>
            </a:endParaRPr>
          </a:p>
        </p:txBody>
      </p:sp>
      <p:pic>
        <p:nvPicPr>
          <p:cNvPr id="416777" name="Picture 8" descr="DNA-1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61013" y="3505200"/>
            <a:ext cx="3370262" cy="3095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Parallelogram 14"/>
          <p:cNvSpPr/>
          <p:nvPr/>
        </p:nvSpPr>
        <p:spPr>
          <a:xfrm flipH="1">
            <a:off x="7391400" y="3657600"/>
            <a:ext cx="1219200" cy="838200"/>
          </a:xfrm>
          <a:prstGeom prst="parallelogram">
            <a:avLst>
              <a:gd name="adj" fmla="val 36189"/>
            </a:avLst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pt-BR">
              <a:solidFill>
                <a:srgbClr val="FFFFFF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42" name="AutoShape 2" descr="data:image/jpeg;base64,/9j/4AAQSkZJRgABAQAAAQABAAD/2wCEAAkGBhQSEBUUEhQVFRQVFBQVFRcUFBQUFRQUFBQVFBUUFhUXHCYeFxkmHBUUHy8gJCcpLCwsFR4xNTAqNSYsLCkBCQoKDgwOFw8PGikkHBwpKSksKSwpKSkpKSwsLCwpKSkpKSwpLCwsKSwpKSksLCkpLCkpKSksLCksKSwsKSkpKf/AABEIAKABPAMBIgACEQEDEQH/xAAcAAABBQEBAQAAAAAAAAAAAAAAAQIEBQYDBwj/xABEEAACAQIEAgcECAQEBAcAAAABAhEAAwQSITEFQQYTIlFhcYEHMpGhFCNCUoKxwdFicpLwFTNj4RZDU6JEc5OywuLx/8QAGgEBAAMBAQEAAAAAAAAAAAAAAAECAwQFBv/EACYRAAICAgIDAAEEAwAAAAAAAAABAhEDEiExE0FRYQQiQlIUMjP/2gAMAwEAAhEDEQA/ALwUUUV7J5wUURRQBRRRQC0UUUAUUUUAopIoooApaKKASiloioAlFFLQCUUtJUgKWkpagBRRRUgSlNFFQSFJSzSUIFooFFAFFFFAFFApaASlopRQCRUROLWGYqt60WBII6xJBG4iahdLON/RcMzD/MbsW/5iNW9Br8O+vJcEFa4ouTlJ7WsQDzkg+e1VlKjWENlZ7kF58qSK8w6MWj9PtorMFFwmA8gqilyCV7Le75V6hUxlaKTjqMpKKWpICiiigClFIKWgCiiigCiiigCloFJQC0UUUAURRRQBNFFFAEUUUTQBRRRQBRFBpKAWiiigAUGiigCiiigCiiloAmiiigClFJWZ6eccNqyLNv8Azb+mm4tkwfVj2R61DaStkpW6RiOmPHvpWIJU/Vp2bfiJ1b1PyAqmtitLY4AoUhUS4RKs7u6guNGW0E+yDpmO5BqqxuB6ttAQDyOpUjcSN9wQeYNcMf1EckmkdzxuKNN7OcPOIuP9y1Hq7AfkGrf1k/Z1h4s3X+9cVfRFn83rWCu2HRxzf7htJRRVigtFJS0AoopKBQC0UqrOgEnwEmuv0K59x/6WFRaJo40V2ODcCSjx/Ka5ERvI89KWhQgoiiaKkgWikooBaKKSgFoooFAFFFFAFFFAoApKWkmgFoomigCiiigCiiigClFJS0ACnU0UtAc8TiVtozuYVAWY+AryRuLtiMd17/eZwPui2jMijyyj1mtJ7SeO+7hkPc92Piif/I/hrFcLP1y+OZf6lZf1rnzu4tHThjXJvEtZUVfuqB8BqfzNU/SCx2Z8vkdPkxqZibvVKXUFkInKNcrMNCO5SYkcuW9VlzDOthusme4mdYMzqdZrxP08KkpX7O/I7VG36GWMuCtfxF3+LsB8lFXdRuHYbq7NpPuW0X1CifnNSK+iXR5D5YyiligCpAUCiKBUAK43eJWrdy2t0v8AWGAtsKzkDVj2iAqgSSxMAAnlVnwvhL33yroo95jso/U+FaxOhmEks2HtuxXIzOM5K8xr3843rDLmUePZrjx3yYe17beHWQVtWMRAnUJaGaOcm5Jnxqwt+17CXLotvbupNzqyzC2UQ7guQ8hfGOR7q16dHsKgAXD2VA1AFpBB2mIqHiujWFuCLmGsNOhPVID/AFAA1xL6dBZMwHpVda4hau6D3iCcjKVeA2Uko2sSInxHeKlWrCogRR2VUKASW7IEAEtJOnfVUMCbbrkYLaRcq2xbkhCsFesmYkIwA2ymZkZbohnW7h7Z3Rf6RXBuGWT9gekj8qdiBO361V4ixelil2NyAwBAkKQNpjMrDyuNzArVNmdInXeCWjtI5b1xbo8vJyPQGo2bEDZkInmOWZu6NcrL/wCmfvad8HiLsHrQAdPd1Gqief3g3pHjVtpL2RSOb9HW+y4PmCKiXeEXV+zPkQan3uLOhIFpn0kFTucrGI5GVUb/APMB5Gk/4iWdUuDXcqIgsADvt2kPk/gYt5JEOCKdkI0II89KSKvsPxC3eBjWIkMpBGZQw0Pn8QRyNcrvD7bbaeX7VdZCjgU0UVOu8LYbEH5Goj2yu4I860UkytDKSnUsVIGUtOiiKgUNop0UtLFDKKfFEVNihlFOiiKWRQgFLFFKDSxQgFReL8TXDWHvPByjsg/bc+4nx1PgDU22pYgASSYAG5J5V5n7SOPdbf6hDNuwSpI2e7s7eIHujyPfVWy8Y2zJ4zEtcdncyzEsxPMkyabZcqwYbggjzGoplOArJ8nT0b3CMHtDmsRH8MaD+krXK9hixt2iZz3EUd+Uui6+ME/Cq3gGO7OWCY0IXVsokhlHMiSCO4juq64OxuY60CIyhrhB3AVGyZhyJLTH8teVjwtZq9WdE5rSzcuNabFLNE17h5gwLRFJNFQBYqfwjhDYh4Gij3m7h3DvNQsPZLsqruxCjzJivSOHYBbNsIuw3PMnmT41hmyaLjs0hHYdgsEtpAiCAPn4nvNdXamYi8AN6o+KdI1tBS0w11LWkaG4SATJGkjz1riSb5Onotbj1wa5WeHS62XVIcFsTcwokLAuW1LEntaKQpjn4VFPTSyUDywBsvf1Qz1dtsjaCe1PKtFEpZbY3iBQk/WMc6qqqqlYYaFpiBo0kkdwnQHnexMwZgEfA91Vdzj1tmyhyGzpakBh2ridaqyQQQV110HnUX/HrJRctxYyownMOy79Wp7QnVgRrrNaKJVstrl0jnVP0jxdxMObtsnNYZb2UEgXUtmbtto3BTN6gGuw4mjGFdSe3oCCewcr6eB0NcBikJgxtBG0gggiOdXogkYvj6W2XsPcR7D37ZQibgtKtx7ag/b6ts411gjlWYsdMsRky5Wdy7ornD9k3LhW7gRNtoK3bRiYBBZTqAZ5YTgmLtpbVcVacYYq+GVrMZXTQI7L2mQ22dCJ+0O6nYHo9eW0bTXLfasNazJnGR7V7r8HcUEf8tmdd/dC1FMcF3hOmmHdGuNctpbVlWZu5wzzkDWzaBHuuJBZZRhOlW9ni1l2KrdtlgpYqHWcoAYtE+7DAztBnasXdw+LysyKlq91txreV0dUXErnuZS2wTEIl1dJHWGNjVfguGvN2MPdUG23Um8Fa4GtA3bas6fZcnE2SBAK3bfhTkcHpltlIDKVIfYqVIYanQj3ufzp+WvKrrIo6nqT2B1ttrtq4jYW23V2mvuLTBbrdWUcOuVs1pi4zCt70b4+MRhkcsGYZrbsNAz2zlzgcgwyv+OpBdZaU2Ad9aYuKFdVxAqOSCP/AIMpPMeVI3R9eTH5VMF8U4X6naQ1RWNwBuTD1Bri3BbngfWrwXqd1tPJIjRGbbht0fYPpBri+HYbqw9DWr62lD1byv4RoY80VsYU7j5TXB+H2m3UfCKnyjxmVorQPwa390+jfua5HgSnYuPgat5IldGUlLVu3R/uf4qaa3R547LITyzSBPjGsVbyRI0ZmelHG/oeFNwGL1zNbsd4kRcvfhB0/iYV4wxr1LpD7NMfiLpe5esOYhQDcVUUbKgymB/ZrOYr2V49NrSv/wCXcQn4MQazckdEVSMeBXRFqwxPRnFW/wDMw19Y77VyPjEVEVYMc6iyTtaMagwRz2+dbD2eWJu3XPJAs+LtJ/8AZWSVa3/s+sRh3b712PRFH6s1WilZSb/aaeiiiK2MDmKfatliFAkkgADmTTFFabgvCzatm64OdtFEe6O89xP5VSc9UTGNsqbtg4a7bOYMwIJEbRuAZ184q3fppI0EVRcSZjdJO3KqzFKR2htz/eufJG1sbQdOjQYjpEWBqKeJTVCLs08XayUkaNMuDiZ7t52G8RPn41wfIRBVYysvuj3W95fI8xzqB11D3CRuR4jetE0UokJbQnMFGpRxKwQyLlVo3kDTXyrm2AtxGQAZQsCRCq/WKPINrTRdnn/fOl6yrEUKmHRWzAQZuHc73WDPp4kA1GawC4uGcynTXTWVPyPyrozt3/IVEOE1nM28xnbKTM+7MR4RUkDDh7RLfW5SWuTquhe4t1vnb/OuwwJkMt0kSG0JII643uR2glfL4VxODWZg6yTDuN99AY9K6JZjYtpyLkj50sDfo98LAumcsSZ3FtlnWftFT6U8XL4YdpSJ7h7vWT3fcMeldOsNOa9rU2KFOOuC2p3uQJA2LdmduVd8JjDA0gkCR3GNvlHpUS9iRIISd51CnWNp351Iw6yAduZGh79J9amyKLK1izHzrnh+ktsge8JiJXvFk8j/AK6fA+szBYNmGik+hp72VBhlEz9pfLvHgvwHdUWBtrjFtkLBuyoUsSCIDAFZkeNSjiwJkgZQC0kdkGYJ7hofgajnA28rLkWGEMAIBAmAY86W9gVfPmB+sTI+p1UZo8j221/aoBIe/pM6CdjG0jka6JfI0n++VQhhAqMqzDMzd+twyY8JNcl4Y4stbUvJzQwBlS5LAiO4nvqOCS2+kUn0qqtuF4mZBcjMTGRtjddo1B2Vgv4BUe3gcaCMyT7maQo5WQ0Ex/rH1HhTgcl99MpTj4qhs4fGGJsrPZntoNYtZvtnvu/0j1l2OF4lh2rYU6fbzcgTqByMj0pwTyWq44EU4Y8VCs8Ev8yo9Sf2ro3Cimtx4B07NsuZ/lUzHjsKq6HJOGKBo68VnOK9JMJhTF18QSfuWVg+RJj51YdDON4TiJui0L4NopIuFBmDzDDJOkqRVHJIskyxOIppxoFW7cMw6e9A/muH9TUe7jsBb958OPNkP71XdfCdWVh4mBz/AEpt0peHbtLc/mtC5+amph6ccPTa6n4EJ/IVDxXtUwajTrG8kgH4mm/4J1/JAv8AQbDXf/BKD3qnVT8IrphegrW0CWV6tQScrMGEkydfe+ZquxXtzw6+5ZuE/wARC/kDVaPbfeuz1GFBAMEnrGjzgQPWiyyXQcE+zW2uhl0+86L5Zm/QVKHQj/V/7P8A7V53i/azj4MdRb30LWy3kFLST6VwTp/j31GJH4LVxgPCRZip8s37I8cTV8JxaWrge4heNgCBB74O/lWpw/SbDH7T2/NWj5SorFUl24qqWdgqjdmIVR5k10zxKXLMYza4PQVvWru120/qs/8AaQflXK/0eRhqgPkf3H6155gOJYe+Stq9buMJJVGDPA3IQwzD+UGp63riCbVwAHY5nAPwMfKsVjf8ZF9vqKvpBwyLj/Q7guhPfRVLNb0k6iQ48tqy7cUujdo/CP2rWnpZicAwY2bdy3l2RogMQcwA2OnMVX4/ppgcaSThLyXOb2Qra/xKNG89D41jKNOjVO0Z5uMXR9s/Bf2oTjdz7/yX9qbxpRatG4FYAEAZ1yEz/CTPKqI8TnKUWQdyB2QdTBnY6UtoVZpBx273j+kU8dILn8Pw/wB6quHv1qkxBBgg6V3ODb+9anYrqWA6RPzVfn+9PHSM80+Df7VUtaYcq5FjVtxRejpCvNW+INPHHrfPMPQfoaz00lTsRRpl4zbJ96PNT+1dRxG2dA6/GPzrLCnq0bU2FGyt5D9tJ8GWtlwCzZVM2a0bkErmZSB3c68cD0vXkbE1ZyTVEJHsOG6SuDLXgPAhIHl3VP8A+L7Q9+/bHqv714U15juTTC5rJtfC6R7fe6e4QMqjELqdTl0UQTM5TOoAjxqpv+1TDK1wl7nVogZTlGa4+uYbdgABd95O0QfJ+rP/AO0ow/eaqWPoE4snYmIkdowRuDpFMOIPM/Fm/U14d/it0ADrbhAAAHWOAAAAAADtAqNex7HciP4pY/8AcataK0z3G9xW0sZrlscu0yefPyqNd6V4VN8RZHk6fpXhY4pZQnMwiNhlzE/hExHKoV7iiFyUBCzpmEAbfL0psKPfG6cYSCeulQMxMNlAHMsRA7vGazg9sWCNzIjhdYDXUcJr3ssx5kRXlHSfGOMLZUn/ADi91oOhCO1pB5DK5/FWVtWyzADckAVDlQ1Ppa/xi5cBAulSADACxDCVYFdGUjUMDBrPcXOIgkPnHODB+HP41nei+Ia1hLf1guKrRbYBl+quZ81vtawtxGIkfaNTX49rXXBpoxkuSgxzFic0zzneoNh3tz1bumaM2VisxMAx51Z8ZxQeWiDPLuPKs5d4tDgbHeSPhEiDWGQ1gWai45GrHMYBYmCfMmKm8PwEuA921J2UOrFjrpI0Hluarbl1rkZ2Zu7MSwGnIHamNliD/fwrK0WdmytYdQwGURl10J7XcJrlxjAZ7f1aqHBnVEOYaAgFhoah8A4qXi3cPa2tsYUvOykfe7jz899Na4aftGPLU1rzLiKK9dnnDSCQ4MzzWCPQAQPCouK4eGGvxFej8Z6J274BBKXBHajMGX7rLp6EVFw3QO2o7V243kqqJ79ZNPDIjyRPPcFNrssdOUCT+1ei9B+PYa1h3W6yhjdLDNAJXq7YnfvB+Fc8J0LCXgz9XetayrqQRoYMagmY51oreBtqIW3bA7gigflVo4WQ8iR0Feae1DijG8LIJCIqmORZhJPnBA9K9LFYv2idF2uqMTbEgAJdgTlI91j4EaT3g1tmvUpi7PMcGW6wFGKsCGDCQVgzmBGoI8K9jXjrKim5lLvbDsV9wuDlZ1Hc0BvxV5JgUu27y9WuZ5hVyi4LmbTJkOjgzEVu8biWdgGKsyoFYp7mcks+XvUElQeeWedcmOWptJWd+NdJurtG6wzsxK21aYMRmZo3UEgRzM8hrl8L7R8Wjb2mT/pmzaCR3DIqsvmpBqR00wrdTh3A7PVsD/Mt64G/MH1FZTBsouKX93MJ0zad8c/LnScm2TFJI9jTHWcdhVJDG1cnssxz27lv3rZcRmIlWDc1YSNxWY4xwe3ZtEWixjM/JjylSVA0gb+POu+AxR+jkC4jjroDoMqtFpcxiBtmQbDYU7DMLq3UzDMqs7aqCFto7sDO05fzrS1Jc9lKaZTYPH3bSghiFYyVIUkHug+XKrnhXE7t1wiqrlu8FY7yWnQaVm8TcW4CEdWI1gHUeI/2rd+zx5wzzbCsLmVmE/WAKCJkmIk6DTWY1rOEdpUWlLWNk2/whwpIUPA2RiCe+Mw1+IrMrxC0zZXt3Q+cqAqg/ahRGac0EaRXoM1B4hwW1eIZ1hwQQ66NptJ5+tbywf1Mo5fpkhbszBZkPdcVkI+IqY3CMu/zkfmK111Q2jAMO5gCPgaUgc9qj/H/ACT5fwYnE4IBZZlUDmSB+dVWIAn6u7aJgmGIA/qB0q46UcIu25ZGL2juGAcp4NIOncfjrrWJfiDLbbs2+2VEgHNlmds0DXLyrnknF0zZNPovLVpmESub/TuBo/en2cFeBOaTOwygR51A4ZxRbSgohJIg9rXv2iMv971ZW+mCzDIw9Z/Kq7MmkOOFbvFMfBMPGpVnjtsyQ5MnSSABoBHbidR865YjHAgsisYJmM0SNTJGnrtS38IpfSKyN/F86VR3k/E1XN0hzlRbLSeQzNMnQAEnXwrhjOPXFuNbYGVYqVdIYFSRDDkdNqmwWV1ZJyk/E1V4jhUvLFiDOhJ+VcRxyTraB8mI/I1Z8M+vL9WINu2zkMyZiqjMxCk6gQZiT4VAKXEcMyGNQpIg7ZZ5N+9PQRoViPGZ8RU3B37lyGe2erZiswSsaBtRzFWHSXgL4QL1imCSEaR2tpWN5EgzzHlVqYs7Jw36dgAlsDr8IXOQDtPh3IfOo+0VfPmjk4NYu5hHttInQiGGkGdPIzWjwuHv2lt4hM9sMZt3UJEMO5wdDvp4Huq4/wCLL51coW/6i2rFu8fHrlt558ZmoZKEw926ti3bugK4glAuXqkUEW0YcnOZ2I5ZlnWRTgxPLzrlhXLnsW3ck/ZLN6kwdasbXCMW/u2Ag+9dugD+mM3yrSO3oo69kHFXQqyd+Q7z61R4jAhl7Sj0ra2+g7sZvXlnnkUt6AtED0qzwvQ3Dpvnf+ZoHwUCr+Ocuyu8UeW2L5Vobbbnp8TWgwvCrtwdi27DwUx8dq9CwvB7NrVLSA/eygt/W0n51LLTV1g+so8vwwmH6GX297Ig/ibX4JNbXDWmCKHYMwADMBGY98V2pK2jBR6M5TbFoooq5UKKKKkDa6W7hUypIMRp3HcHvHgaZRUPkEPFcKVyT7mbRuqt2LRYcwWt2wxHhNRV6L2h3/IVbUVTxx+F95fSvu9H7L2GsuGyE5lOhZHICllmJBAAIkTAMgjXC4/2ZBHnriUnZLF5nju7Si3P4/jXpVKDVZYYsssjRgDwtwqpbtlUQZUXcgSWJYwMzEkknx2AAAw9jFMj3ECEtc+rK65s0lSIGpJJIivdyaijhdnreu6q31u/WZFzz35u/wAd6yeB+mWWX8Hj/Q7CrdxtlCmabksJ7PVhSXmNdhvNey4fDLbUKihVGwUQNaS1hEViyois3vMqKrN5sBJrtWuPHoUnLYSiligitTMBRRFLFCSFiiU6y5euKMOqBiuSIyjtZ21LqdOzGsxrscRx2/g8VhL93CCLloo9wEG2erLgF1SYOpXb9ROu6W8Pe/gb9u2JdkBUDdijq+UeJCkDxivGjw69btszK9tW7BzBk6ztBsgBjNBUN3DKOcVzZpU6o2xq+T0HoGuExNkhkBxCxnkZOwOwpt5I7MATOuYkmZFT8f7PrTmbblRPusM0DnDb/Gay3suVUxDXLly3bXqzbUO6q1x3ZSAqkyYynXvIHOvVYqccYzjyiJNxfDMafZyonJfO/wBu2PzVv0qHifZ7dIIDWmBEbsp+a/rW+FYf2l9JL2HNm3Yc28ys7MujGGChZ5DQnTvFJ44RVhSk3RX9IOjX0exhBYtul/NNx7ee79YBbAMiftagD7xiq3i/AWv4ZcbbbrHID4tZUsrt2zdhfdUg6rGkTttC4106xGItWULFGtas6Eq1y4D2XOWMsADbnJ7o7dHun13CottUttbDM75gS9wse12p00AGx8d4rG4N16NFskV/DcEty5bUbvcRNzu7Ba9X4l0SwuILRbXrBIzJcZWDHQByCx5R2gTE1zxfRzDJZuXsNYRbosvcssuaQ4tlrbKJgNsR4149w3i93DszWXKM6MjERJV99+fOdwdan/lw/ZH+/RfDjN7B/SLS3QC9hFHUXMyK5uWyYK6KwTrFnlmqrwvH3GGvWX+sW5lK5iSbNxWBNxJmCVzKdpnwqrt3SsxzBB22IgjWuqYuLZTKvaYEtHb0GizOizrAG/kKx2ZpSNd7LjnvXrDjNZuWSzofdzI6ZW8D2iJGuvhXpGH4JYt+5Ztg95XMfi0mvGOD9Jb+G0sMqSZYhFJeDorkgkqO4QPXWvbOHY3rbNu7EdZbR47sygkfOurC01RjkXNkidI+XKkigmia6TLgWKIps0TQgWkoooAopKWhATRNFJQC0lFFAAooomhIs0TSTRNALNE0k0TQCzRNFFALNE02igHZqJptFAOzUTTaKAdNeQ+0x3/xF88wEtdXPJMgOnhmz+s167NR8Vw61dKm5at3Cvul0Vius6Eis8kN1RaEtWeFY/htywwW6pUsiXBMao65lP8AexBG4r3PhDP9Gs9bPWdTbzzvmyCZ8e/xrtfwyOQXRHK6qXRWKn+EkaV0JquPFo2TOews1U9IujFnGqou5gUJKshAYBozKZBBBgfDzq1orVpPhlE6PPeJeyibw+j3VWyQobrCzOpAAYiBDTBPLUxtFSeIeyu214Gzd6u0QoZGBd9AAxVpgzE6xBPdpW5miaz8MC+8hbfZgDQAADwA0A+AFU3EOh+Euo6myiG5qXtqFcMDIIPLXcbGriia0cU+yibRneHdAsNaw9yywNzrSCztlFwZdVyEDsgHXxkzNUuO9k9ssvU3mRYh+sUXGJk9pSMoGnKOW9byaKo8UX6LKcjJ8Y9nFi86MjGzlRUYKitnCDKGOoh4Gp1neO/UYewqIqIIVFVVHcqgKPkBT5oqyil0Q22KTSUUtWKiUUGihIUUUUAUUUUAUURRQBRQKJoD/9k="/>
          <p:cNvSpPr>
            <a:spLocks noChangeAspect="1" noChangeArrowheads="1"/>
          </p:cNvSpPr>
          <p:nvPr/>
        </p:nvSpPr>
        <p:spPr bwMode="auto">
          <a:xfrm>
            <a:off x="155575" y="-731838"/>
            <a:ext cx="3009900" cy="1524001"/>
          </a:xfrm>
          <a:prstGeom prst="rect">
            <a:avLst/>
          </a:prstGeom>
          <a:noFill/>
        </p:spPr>
        <p:txBody>
          <a:bodyPr/>
          <a:lstStyle/>
          <a:p>
            <a:pPr algn="l" fontAlgn="auto">
              <a:spcBef>
                <a:spcPts val="0"/>
              </a:spcBef>
              <a:spcAft>
                <a:spcPts val="0"/>
              </a:spcAft>
              <a:defRPr/>
            </a:pPr>
            <a:endParaRPr lang="pt-BR">
              <a:solidFill>
                <a:prstClr val="black"/>
              </a:solidFill>
              <a:latin typeface="Calibri"/>
              <a:cs typeface="+mn-cs"/>
            </a:endParaRPr>
          </a:p>
        </p:txBody>
      </p:sp>
      <p:sp>
        <p:nvSpPr>
          <p:cNvPr id="215044" name="AutoShape 4" descr="data:image/jpeg;base64,/9j/4AAQSkZJRgABAQAAAQABAAD/2wCEAAkGBhQSEBUUEhQVFRQVFBQVFRcUFBQUFRQUFBQVFBUUFhUXHCYeFxkmHBUUHy8gJCcpLCwsFR4xNTAqNSYsLCkBCQoKDgwOFw8PGikkHBwpKSksKSwpKSkpKSwsLCwpKSkpKSwpLCwsKSwpKSksLCkpLCkpKSksLCksKSwsKSkpKf/AABEIAKABPAMBIgACEQEDEQH/xAAcAAABBQEBAQAAAAAAAAAAAAAAAQIEBQYDBwj/xABEEAACAQIEAgcECAQEBAcAAAABAhEAAwQSITEFQQYTIlFhcYEHMpGhFCNCUoKxwdFicpLwFTNj4RZDU6JEc5OywuLx/8QAGgEBAAMBAQEAAAAAAAAAAAAAAAECAwQFBv/EACYRAAICAgIDAAEEAwAAAAAAAAABAhEDEiExE0FRYQQiQlIUMjP/2gAMAwEAAhEDEQA/ALwUUUV7J5wUURRQBRRRQC0UUUAUUUUAopIoooApaKKASiloioAlFFLQCUUtJUgKWkpagBRRRUgSlNFFQSFJSzSUIFooFFAFFFFAFFApaASlopRQCRUROLWGYqt60WBII6xJBG4iahdLON/RcMzD/MbsW/5iNW9Br8O+vJcEFa4ouTlJ7WsQDzkg+e1VlKjWENlZ7kF58qSK8w6MWj9PtorMFFwmA8gqilyCV7Le75V6hUxlaKTjqMpKKWpICiiigClFIKWgCiiigCiiigCloFJQC0UUUAURRRQBNFFFAEUUUTQBRRRQBRFBpKAWiiigAUGiigCiiigCiiloAmiiigClFJWZ6eccNqyLNv8Azb+mm4tkwfVj2R61DaStkpW6RiOmPHvpWIJU/Vp2bfiJ1b1PyAqmtitLY4AoUhUS4RKs7u6guNGW0E+yDpmO5BqqxuB6ttAQDyOpUjcSN9wQeYNcMf1EckmkdzxuKNN7OcPOIuP9y1Hq7AfkGrf1k/Z1h4s3X+9cVfRFn83rWCu2HRxzf7htJRRVigtFJS0AoopKBQC0UqrOgEnwEmuv0K59x/6WFRaJo40V2ODcCSjx/Ka5ERvI89KWhQgoiiaKkgWikooBaKKSgFoooFAFFFFAFFFAoApKWkmgFoomigCiiigCiiigClFJS0ACnU0UtAc8TiVtozuYVAWY+AryRuLtiMd17/eZwPui2jMijyyj1mtJ7SeO+7hkPc92Piif/I/hrFcLP1y+OZf6lZf1rnzu4tHThjXJvEtZUVfuqB8BqfzNU/SCx2Z8vkdPkxqZibvVKXUFkInKNcrMNCO5SYkcuW9VlzDOthusme4mdYMzqdZrxP08KkpX7O/I7VG36GWMuCtfxF3+LsB8lFXdRuHYbq7NpPuW0X1CifnNSK+iXR5D5YyiligCpAUCiKBUAK43eJWrdy2t0v8AWGAtsKzkDVj2iAqgSSxMAAnlVnwvhL33yroo95jso/U+FaxOhmEks2HtuxXIzOM5K8xr3843rDLmUePZrjx3yYe17beHWQVtWMRAnUJaGaOcm5Jnxqwt+17CXLotvbupNzqyzC2UQ7guQ8hfGOR7q16dHsKgAXD2VA1AFpBB2mIqHiujWFuCLmGsNOhPVID/AFAA1xL6dBZMwHpVda4hau6D3iCcjKVeA2Uko2sSInxHeKlWrCogRR2VUKASW7IEAEtJOnfVUMCbbrkYLaRcq2xbkhCsFesmYkIwA2ymZkZbohnW7h7Z3Rf6RXBuGWT9gekj8qdiBO361V4ixelil2NyAwBAkKQNpjMrDyuNzArVNmdInXeCWjtI5b1xbo8vJyPQGo2bEDZkInmOWZu6NcrL/wCmfvad8HiLsHrQAdPd1Gqief3g3pHjVtpL2RSOb9HW+y4PmCKiXeEXV+zPkQan3uLOhIFpn0kFTucrGI5GVUb/APMB5Gk/4iWdUuDXcqIgsADvt2kPk/gYt5JEOCKdkI0II89KSKvsPxC3eBjWIkMpBGZQw0Pn8QRyNcrvD7bbaeX7VdZCjgU0UVOu8LYbEH5Goj2yu4I860UkytDKSnUsVIGUtOiiKgUNop0UtLFDKKfFEVNihlFOiiKWRQgFLFFKDSxQgFReL8TXDWHvPByjsg/bc+4nx1PgDU22pYgASSYAG5J5V5n7SOPdbf6hDNuwSpI2e7s7eIHujyPfVWy8Y2zJ4zEtcdncyzEsxPMkyabZcqwYbggjzGoplOArJ8nT0b3CMHtDmsRH8MaD+krXK9hixt2iZz3EUd+Uui6+ME/Cq3gGO7OWCY0IXVsokhlHMiSCO4juq64OxuY60CIyhrhB3AVGyZhyJLTH8teVjwtZq9WdE5rSzcuNabFLNE17h5gwLRFJNFQBYqfwjhDYh4Gij3m7h3DvNQsPZLsqruxCjzJivSOHYBbNsIuw3PMnmT41hmyaLjs0hHYdgsEtpAiCAPn4nvNdXamYi8AN6o+KdI1tBS0w11LWkaG4SATJGkjz1riSb5Onotbj1wa5WeHS62XVIcFsTcwokLAuW1LEntaKQpjn4VFPTSyUDywBsvf1Qz1dtsjaCe1PKtFEpZbY3iBQk/WMc6qqqqlYYaFpiBo0kkdwnQHnexMwZgEfA91Vdzj1tmyhyGzpakBh2ridaqyQQQV110HnUX/HrJRctxYyownMOy79Wp7QnVgRrrNaKJVstrl0jnVP0jxdxMObtsnNYZb2UEgXUtmbtto3BTN6gGuw4mjGFdSe3oCCewcr6eB0NcBikJgxtBG0gggiOdXogkYvj6W2XsPcR7D37ZQibgtKtx7ag/b6ts411gjlWYsdMsRky5Wdy7ornD9k3LhW7gRNtoK3bRiYBBZTqAZ5YTgmLtpbVcVacYYq+GVrMZXTQI7L2mQ22dCJ+0O6nYHo9eW0bTXLfasNazJnGR7V7r8HcUEf8tmdd/dC1FMcF3hOmmHdGuNctpbVlWZu5wzzkDWzaBHuuJBZZRhOlW9ni1l2KrdtlgpYqHWcoAYtE+7DAztBnasXdw+LysyKlq91txreV0dUXErnuZS2wTEIl1dJHWGNjVfguGvN2MPdUG23Um8Fa4GtA3bas6fZcnE2SBAK3bfhTkcHpltlIDKVIfYqVIYanQj3ufzp+WvKrrIo6nqT2B1ttrtq4jYW23V2mvuLTBbrdWUcOuVs1pi4zCt70b4+MRhkcsGYZrbsNAz2zlzgcgwyv+OpBdZaU2Ad9aYuKFdVxAqOSCP/AIMpPMeVI3R9eTH5VMF8U4X6naQ1RWNwBuTD1Bri3BbngfWrwXqd1tPJIjRGbbht0fYPpBri+HYbqw9DWr62lD1byv4RoY80VsYU7j5TXB+H2m3UfCKnyjxmVorQPwa390+jfua5HgSnYuPgat5IldGUlLVu3R/uf4qaa3R547LITyzSBPjGsVbyRI0ZmelHG/oeFNwGL1zNbsd4kRcvfhB0/iYV4wxr1LpD7NMfiLpe5esOYhQDcVUUbKgymB/ZrOYr2V49NrSv/wCXcQn4MQazckdEVSMeBXRFqwxPRnFW/wDMw19Y77VyPjEVEVYMc6iyTtaMagwRz2+dbD2eWJu3XPJAs+LtJ/8AZWSVa3/s+sRh3b712PRFH6s1WilZSb/aaeiiiK2MDmKfatliFAkkgADmTTFFabgvCzatm64OdtFEe6O89xP5VSc9UTGNsqbtg4a7bOYMwIJEbRuAZ184q3fppI0EVRcSZjdJO3KqzFKR2htz/eufJG1sbQdOjQYjpEWBqKeJTVCLs08XayUkaNMuDiZ7t52G8RPn41wfIRBVYysvuj3W95fI8xzqB11D3CRuR4jetE0UokJbQnMFGpRxKwQyLlVo3kDTXyrm2AtxGQAZQsCRCq/WKPINrTRdnn/fOl6yrEUKmHRWzAQZuHc73WDPp4kA1GawC4uGcynTXTWVPyPyrozt3/IVEOE1nM28xnbKTM+7MR4RUkDDh7RLfW5SWuTquhe4t1vnb/OuwwJkMt0kSG0JII643uR2glfL4VxODWZg6yTDuN99AY9K6JZjYtpyLkj50sDfo98LAumcsSZ3FtlnWftFT6U8XL4YdpSJ7h7vWT3fcMeldOsNOa9rU2KFOOuC2p3uQJA2LdmduVd8JjDA0gkCR3GNvlHpUS9iRIISd51CnWNp351Iw6yAduZGh79J9amyKLK1izHzrnh+ktsge8JiJXvFk8j/AK6fA+szBYNmGik+hp72VBhlEz9pfLvHgvwHdUWBtrjFtkLBuyoUsSCIDAFZkeNSjiwJkgZQC0kdkGYJ7hofgajnA28rLkWGEMAIBAmAY86W9gVfPmB+sTI+p1UZo8j221/aoBIe/pM6CdjG0jka6JfI0n++VQhhAqMqzDMzd+twyY8JNcl4Y4stbUvJzQwBlS5LAiO4nvqOCS2+kUn0qqtuF4mZBcjMTGRtjddo1B2Vgv4BUe3gcaCMyT7maQo5WQ0Ex/rH1HhTgcl99MpTj4qhs4fGGJsrPZntoNYtZvtnvu/0j1l2OF4lh2rYU6fbzcgTqByMj0pwTyWq44EU4Y8VCs8Ev8yo9Sf2ro3Cimtx4B07NsuZ/lUzHjsKq6HJOGKBo68VnOK9JMJhTF18QSfuWVg+RJj51YdDON4TiJui0L4NopIuFBmDzDDJOkqRVHJIskyxOIppxoFW7cMw6e9A/muH9TUe7jsBb958OPNkP71XdfCdWVh4mBz/AEpt0peHbtLc/mtC5+amph6ccPTa6n4EJ/IVDxXtUwajTrG8kgH4mm/4J1/JAv8AQbDXf/BKD3qnVT8IrphegrW0CWV6tQScrMGEkydfe+ZquxXtzw6+5ZuE/wARC/kDVaPbfeuz1GFBAMEnrGjzgQPWiyyXQcE+zW2uhl0+86L5Zm/QVKHQj/V/7P8A7V53i/azj4MdRb30LWy3kFLST6VwTp/j31GJH4LVxgPCRZip8s37I8cTV8JxaWrge4heNgCBB74O/lWpw/SbDH7T2/NWj5SorFUl24qqWdgqjdmIVR5k10zxKXLMYza4PQVvWru120/qs/8AaQflXK/0eRhqgPkf3H6155gOJYe+Stq9buMJJVGDPA3IQwzD+UGp63riCbVwAHY5nAPwMfKsVjf8ZF9vqKvpBwyLj/Q7guhPfRVLNb0k6iQ48tqy7cUujdo/CP2rWnpZicAwY2bdy3l2RogMQcwA2OnMVX4/ppgcaSThLyXOb2Qra/xKNG89D41jKNOjVO0Z5uMXR9s/Bf2oTjdz7/yX9qbxpRatG4FYAEAZ1yEz/CTPKqI8TnKUWQdyB2QdTBnY6UtoVZpBx273j+kU8dILn8Pw/wB6quHv1qkxBBgg6V3ODb+9anYrqWA6RPzVfn+9PHSM80+Df7VUtaYcq5FjVtxRejpCvNW+INPHHrfPMPQfoaz00lTsRRpl4zbJ96PNT+1dRxG2dA6/GPzrLCnq0bU2FGyt5D9tJ8GWtlwCzZVM2a0bkErmZSB3c68cD0vXkbE1ZyTVEJHsOG6SuDLXgPAhIHl3VP8A+L7Q9+/bHqv714U15juTTC5rJtfC6R7fe6e4QMqjELqdTl0UQTM5TOoAjxqpv+1TDK1wl7nVogZTlGa4+uYbdgABd95O0QfJ+rP/AO0ow/eaqWPoE4snYmIkdowRuDpFMOIPM/Fm/U14d/it0ADrbhAAAHWOAAAAAADtAqNex7HciP4pY/8AcataK0z3G9xW0sZrlscu0yefPyqNd6V4VN8RZHk6fpXhY4pZQnMwiNhlzE/hExHKoV7iiFyUBCzpmEAbfL0psKPfG6cYSCeulQMxMNlAHMsRA7vGazg9sWCNzIjhdYDXUcJr3ssx5kRXlHSfGOMLZUn/ADi91oOhCO1pB5DK5/FWVtWyzADckAVDlQ1Ppa/xi5cBAulSADACxDCVYFdGUjUMDBrPcXOIgkPnHODB+HP41nei+Ia1hLf1guKrRbYBl+quZ81vtawtxGIkfaNTX49rXXBpoxkuSgxzFic0zzneoNh3tz1bumaM2VisxMAx51Z8ZxQeWiDPLuPKs5d4tDgbHeSPhEiDWGQ1gWai45GrHMYBYmCfMmKm8PwEuA921J2UOrFjrpI0Hluarbl1rkZ2Zu7MSwGnIHamNliD/fwrK0WdmytYdQwGURl10J7XcJrlxjAZ7f1aqHBnVEOYaAgFhoah8A4qXi3cPa2tsYUvOykfe7jz899Na4aftGPLU1rzLiKK9dnnDSCQ4MzzWCPQAQPCouK4eGGvxFej8Z6J274BBKXBHajMGX7rLp6EVFw3QO2o7V243kqqJ79ZNPDIjyRPPcFNrssdOUCT+1ei9B+PYa1h3W6yhjdLDNAJXq7YnfvB+Fc8J0LCXgz9XetayrqQRoYMagmY51oreBtqIW3bA7gigflVo4WQ8iR0Feae1DijG8LIJCIqmORZhJPnBA9K9LFYv2idF2uqMTbEgAJdgTlI91j4EaT3g1tmvUpi7PMcGW6wFGKsCGDCQVgzmBGoI8K9jXjrKim5lLvbDsV9wuDlZ1Hc0BvxV5JgUu27y9WuZ5hVyi4LmbTJkOjgzEVu8biWdgGKsyoFYp7mcks+XvUElQeeWedcmOWptJWd+NdJurtG6wzsxK21aYMRmZo3UEgRzM8hrl8L7R8Wjb2mT/pmzaCR3DIqsvmpBqR00wrdTh3A7PVsD/Mt64G/MH1FZTBsouKX93MJ0zad8c/LnScm2TFJI9jTHWcdhVJDG1cnssxz27lv3rZcRmIlWDc1YSNxWY4xwe3ZtEWixjM/JjylSVA0gb+POu+AxR+jkC4jjroDoMqtFpcxiBtmQbDYU7DMLq3UzDMqs7aqCFto7sDO05fzrS1Jc9lKaZTYPH3bSghiFYyVIUkHug+XKrnhXE7t1wiqrlu8FY7yWnQaVm8TcW4CEdWI1gHUeI/2rd+zx5wzzbCsLmVmE/WAKCJkmIk6DTWY1rOEdpUWlLWNk2/whwpIUPA2RiCe+Mw1+IrMrxC0zZXt3Q+cqAqg/ahRGac0EaRXoM1B4hwW1eIZ1hwQQ66NptJ5+tbywf1Mo5fpkhbszBZkPdcVkI+IqY3CMu/zkfmK111Q2jAMO5gCPgaUgc9qj/H/ACT5fwYnE4IBZZlUDmSB+dVWIAn6u7aJgmGIA/qB0q46UcIu25ZGL2juGAcp4NIOncfjrrWJfiDLbbs2+2VEgHNlmds0DXLyrnknF0zZNPovLVpmESub/TuBo/en2cFeBOaTOwygR51A4ZxRbSgohJIg9rXv2iMv971ZW+mCzDIw9Z/Kq7MmkOOFbvFMfBMPGpVnjtsyQ5MnSSABoBHbidR865YjHAgsisYJmM0SNTJGnrtS38IpfSKyN/F86VR3k/E1XN0hzlRbLSeQzNMnQAEnXwrhjOPXFuNbYGVYqVdIYFSRDDkdNqmwWV1ZJyk/E1V4jhUvLFiDOhJ+VcRxyTraB8mI/I1Z8M+vL9WINu2zkMyZiqjMxCk6gQZiT4VAKXEcMyGNQpIg7ZZ5N+9PQRoViPGZ8RU3B37lyGe2erZiswSsaBtRzFWHSXgL4QL1imCSEaR2tpWN5EgzzHlVqYs7Jw36dgAlsDr8IXOQDtPh3IfOo+0VfPmjk4NYu5hHttInQiGGkGdPIzWjwuHv2lt4hM9sMZt3UJEMO5wdDvp4Huq4/wCLL51coW/6i2rFu8fHrlt558ZmoZKEw926ti3bugK4glAuXqkUEW0YcnOZ2I5ZlnWRTgxPLzrlhXLnsW3ck/ZLN6kwdasbXCMW/u2Ag+9dugD+mM3yrSO3oo69kHFXQqyd+Q7z61R4jAhl7Sj0ra2+g7sZvXlnnkUt6AtED0qzwvQ3Dpvnf+ZoHwUCr+Ocuyu8UeW2L5Vobbbnp8TWgwvCrtwdi27DwUx8dq9CwvB7NrVLSA/eygt/W0n51LLTV1g+so8vwwmH6GX297Ig/ibX4JNbXDWmCKHYMwADMBGY98V2pK2jBR6M5TbFoooq5UKKKKkDa6W7hUypIMRp3HcHvHgaZRUPkEPFcKVyT7mbRuqt2LRYcwWt2wxHhNRV6L2h3/IVbUVTxx+F95fSvu9H7L2GsuGyE5lOhZHICllmJBAAIkTAMgjXC4/2ZBHnriUnZLF5nju7Si3P4/jXpVKDVZYYsssjRgDwtwqpbtlUQZUXcgSWJYwMzEkknx2AAAw9jFMj3ECEtc+rK65s0lSIGpJJIivdyaijhdnreu6q31u/WZFzz35u/wAd6yeB+mWWX8Hj/Q7CrdxtlCmabksJ7PVhSXmNdhvNey4fDLbUKihVGwUQNaS1hEViyois3vMqKrN5sBJrtWuPHoUnLYSiligitTMBRRFLFCSFiiU6y5euKMOqBiuSIyjtZ21LqdOzGsxrscRx2/g8VhL93CCLloo9wEG2erLgF1SYOpXb9ROu6W8Pe/gb9u2JdkBUDdijq+UeJCkDxivGjw69btszK9tW7BzBk6ztBsgBjNBUN3DKOcVzZpU6o2xq+T0HoGuExNkhkBxCxnkZOwOwpt5I7MATOuYkmZFT8f7PrTmbblRPusM0DnDb/Gay3suVUxDXLly3bXqzbUO6q1x3ZSAqkyYynXvIHOvVYqccYzjyiJNxfDMafZyonJfO/wBu2PzVv0qHifZ7dIIDWmBEbsp+a/rW+FYf2l9JL2HNm3Yc28ys7MujGGChZ5DQnTvFJ44RVhSk3RX9IOjX0exhBYtul/NNx7ee79YBbAMiftagD7xiq3i/AWv4ZcbbbrHID4tZUsrt2zdhfdUg6rGkTttC4106xGItWULFGtas6Eq1y4D2XOWMsADbnJ7o7dHun13CottUttbDM75gS9wse12p00AGx8d4rG4N16NFskV/DcEty5bUbvcRNzu7Ba9X4l0SwuILRbXrBIzJcZWDHQByCx5R2gTE1zxfRzDJZuXsNYRbosvcssuaQ4tlrbKJgNsR4149w3i93DszWXKM6MjERJV99+fOdwdan/lw/ZH+/RfDjN7B/SLS3QC9hFHUXMyK5uWyYK6KwTrFnlmqrwvH3GGvWX+sW5lK5iSbNxWBNxJmCVzKdpnwqrt3SsxzBB22IgjWuqYuLZTKvaYEtHb0GizOizrAG/kKx2ZpSNd7LjnvXrDjNZuWSzofdzI6ZW8D2iJGuvhXpGH4JYt+5Ztg95XMfi0mvGOD9Jb+G0sMqSZYhFJeDorkgkqO4QPXWvbOHY3rbNu7EdZbR47sygkfOurC01RjkXNkidI+XKkigmia6TLgWKIps0TQgWkoooAopKWhATRNFJQC0lFFAAooomhIs0TSTRNALNE0k0TQCzRNFFALNE02igHZqJptFAOzUTTaKAdNeQ+0x3/xF88wEtdXPJMgOnhmz+s167NR8Vw61dKm5at3Cvul0Vius6Eis8kN1RaEtWeFY/htywwW6pUsiXBMao65lP8AexBG4r3PhDP9Gs9bPWdTbzzvmyCZ8e/xrtfwyOQXRHK6qXRWKn+EkaV0JquPFo2TOews1U9IujFnGqou5gUJKshAYBozKZBBBgfDzq1orVpPhlE6PPeJeyibw+j3VWyQobrCzOpAAYiBDTBPLUxtFSeIeyu214Gzd6u0QoZGBd9AAxVpgzE6xBPdpW5miaz8MC+8hbfZgDQAADwA0A+AFU3EOh+Euo6myiG5qXtqFcMDIIPLXcbGriia0cU+yibRneHdAsNaw9yywNzrSCztlFwZdVyEDsgHXxkzNUuO9k9ssvU3mRYh+sUXGJk9pSMoGnKOW9byaKo8UX6LKcjJ8Y9nFi86MjGzlRUYKitnCDKGOoh4Gp1neO/UYewqIqIIVFVVHcqgKPkBT5oqyil0Q22KTSUUtWKiUUGihIUUUUAUUUUAUURRQBRQKJoD/9k="/>
          <p:cNvSpPr>
            <a:spLocks noChangeAspect="1" noChangeArrowheads="1"/>
          </p:cNvSpPr>
          <p:nvPr/>
        </p:nvSpPr>
        <p:spPr bwMode="auto">
          <a:xfrm>
            <a:off x="155575" y="-731838"/>
            <a:ext cx="3009900" cy="1524001"/>
          </a:xfrm>
          <a:prstGeom prst="rect">
            <a:avLst/>
          </a:prstGeom>
          <a:noFill/>
        </p:spPr>
        <p:txBody>
          <a:bodyPr/>
          <a:lstStyle/>
          <a:p>
            <a:pPr algn="l" fontAlgn="auto">
              <a:spcBef>
                <a:spcPts val="0"/>
              </a:spcBef>
              <a:spcAft>
                <a:spcPts val="0"/>
              </a:spcAft>
              <a:defRPr/>
            </a:pPr>
            <a:endParaRPr lang="pt-BR">
              <a:solidFill>
                <a:prstClr val="black"/>
              </a:solidFill>
              <a:latin typeface="Calibri"/>
              <a:cs typeface="+mn-cs"/>
            </a:endParaRPr>
          </a:p>
        </p:txBody>
      </p:sp>
      <p:sp>
        <p:nvSpPr>
          <p:cNvPr id="215046" name="AutoShape 6" descr="data:image/jpeg;base64,/9j/4AAQSkZJRgABAQAAAQABAAD/2wCEAAkGBhQSEBUUEhQVFRQVFBQVFRcUFBQUFRQUFBQVFBUUFhUXHCYeFxkmHBUUHy8gJCcpLCwsFR4xNTAqNSYsLCkBCQoKDgwOFw8PGikkHBwpKSksKSwpKSkpKSwsLCwpKSkpKSwpLCwsKSwpKSksLCkpLCkpKSksLCksKSwsKSkpKf/AABEIAKABPAMBIgACEQEDEQH/xAAcAAABBQEBAQAAAAAAAAAAAAAAAQIEBQYDBwj/xABEEAACAQIEAgcECAQEBAcAAAABAhEAAwQSITEFQQYTIlFhcYEHMpGhFCNCUoKxwdFicpLwFTNj4RZDU6JEc5OywuLx/8QAGgEBAAMBAQEAAAAAAAAAAAAAAAECAwQFBv/EACYRAAICAgIDAAEEAwAAAAAAAAABAhEDEiExE0FRYQQiQlIUMjP/2gAMAwEAAhEDEQA/ALwUUUV7J5wUURRQBRRRQC0UUUAUUUUAopIoooApaKKASiloioAlFFLQCUUtJUgKWkpagBRRRUgSlNFFQSFJSzSUIFooFFAFFFFAFFApaASlopRQCRUROLWGYqt60WBII6xJBG4iahdLON/RcMzD/MbsW/5iNW9Br8O+vJcEFa4ouTlJ7WsQDzkg+e1VlKjWENlZ7kF58qSK8w6MWj9PtorMFFwmA8gqilyCV7Le75V6hUxlaKTjqMpKKWpICiiigClFIKWgCiiigCiiigCloFJQC0UUUAURRRQBNFFFAEUUUTQBRRRQBRFBpKAWiiigAUGiigCiiigCiiloAmiiigClFJWZ6eccNqyLNv8Azb+mm4tkwfVj2R61DaStkpW6RiOmPHvpWIJU/Vp2bfiJ1b1PyAqmtitLY4AoUhUS4RKs7u6guNGW0E+yDpmO5BqqxuB6ttAQDyOpUjcSN9wQeYNcMf1EckmkdzxuKNN7OcPOIuP9y1Hq7AfkGrf1k/Z1h4s3X+9cVfRFn83rWCu2HRxzf7htJRRVigtFJS0AoopKBQC0UqrOgEnwEmuv0K59x/6WFRaJo40V2ODcCSjx/Ka5ERvI89KWhQgoiiaKkgWikooBaKKSgFoooFAFFFFAFFFAoApKWkmgFoomigCiiigCiiigClFJS0ACnU0UtAc8TiVtozuYVAWY+AryRuLtiMd17/eZwPui2jMijyyj1mtJ7SeO+7hkPc92Piif/I/hrFcLP1y+OZf6lZf1rnzu4tHThjXJvEtZUVfuqB8BqfzNU/SCx2Z8vkdPkxqZibvVKXUFkInKNcrMNCO5SYkcuW9VlzDOthusme4mdYMzqdZrxP08KkpX7O/I7VG36GWMuCtfxF3+LsB8lFXdRuHYbq7NpPuW0X1CifnNSK+iXR5D5YyiligCpAUCiKBUAK43eJWrdy2t0v8AWGAtsKzkDVj2iAqgSSxMAAnlVnwvhL33yroo95jso/U+FaxOhmEks2HtuxXIzOM5K8xr3843rDLmUePZrjx3yYe17beHWQVtWMRAnUJaGaOcm5Jnxqwt+17CXLotvbupNzqyzC2UQ7guQ8hfGOR7q16dHsKgAXD2VA1AFpBB2mIqHiujWFuCLmGsNOhPVID/AFAA1xL6dBZMwHpVda4hau6D3iCcjKVeA2Uko2sSInxHeKlWrCogRR2VUKASW7IEAEtJOnfVUMCbbrkYLaRcq2xbkhCsFesmYkIwA2ymZkZbohnW7h7Z3Rf6RXBuGWT9gekj8qdiBO361V4ixelil2NyAwBAkKQNpjMrDyuNzArVNmdInXeCWjtI5b1xbo8vJyPQGo2bEDZkInmOWZu6NcrL/wCmfvad8HiLsHrQAdPd1Gqief3g3pHjVtpL2RSOb9HW+y4PmCKiXeEXV+zPkQan3uLOhIFpn0kFTucrGI5GVUb/APMB5Gk/4iWdUuDXcqIgsADvt2kPk/gYt5JEOCKdkI0II89KSKvsPxC3eBjWIkMpBGZQw0Pn8QRyNcrvD7bbaeX7VdZCjgU0UVOu8LYbEH5Goj2yu4I860UkytDKSnUsVIGUtOiiKgUNop0UtLFDKKfFEVNihlFOiiKWRQgFLFFKDSxQgFReL8TXDWHvPByjsg/bc+4nx1PgDU22pYgASSYAG5J5V5n7SOPdbf6hDNuwSpI2e7s7eIHujyPfVWy8Y2zJ4zEtcdncyzEsxPMkyabZcqwYbggjzGoplOArJ8nT0b3CMHtDmsRH8MaD+krXK9hixt2iZz3EUd+Uui6+ME/Cq3gGO7OWCY0IXVsokhlHMiSCO4juq64OxuY60CIyhrhB3AVGyZhyJLTH8teVjwtZq9WdE5rSzcuNabFLNE17h5gwLRFJNFQBYqfwjhDYh4Gij3m7h3DvNQsPZLsqruxCjzJivSOHYBbNsIuw3PMnmT41hmyaLjs0hHYdgsEtpAiCAPn4nvNdXamYi8AN6o+KdI1tBS0w11LWkaG4SATJGkjz1riSb5Onotbj1wa5WeHS62XVIcFsTcwokLAuW1LEntaKQpjn4VFPTSyUDywBsvf1Qz1dtsjaCe1PKtFEpZbY3iBQk/WMc6qqqqlYYaFpiBo0kkdwnQHnexMwZgEfA91Vdzj1tmyhyGzpakBh2ridaqyQQQV110HnUX/HrJRctxYyownMOy79Wp7QnVgRrrNaKJVstrl0jnVP0jxdxMObtsnNYZb2UEgXUtmbtto3BTN6gGuw4mjGFdSe3oCCewcr6eB0NcBikJgxtBG0gggiOdXogkYvj6W2XsPcR7D37ZQibgtKtx7ag/b6ts411gjlWYsdMsRky5Wdy7ornD9k3LhW7gRNtoK3bRiYBBZTqAZ5YTgmLtpbVcVacYYq+GVrMZXTQI7L2mQ22dCJ+0O6nYHo9eW0bTXLfasNazJnGR7V7r8HcUEf8tmdd/dC1FMcF3hOmmHdGuNctpbVlWZu5wzzkDWzaBHuuJBZZRhOlW9ni1l2KrdtlgpYqHWcoAYtE+7DAztBnasXdw+LysyKlq91txreV0dUXErnuZS2wTEIl1dJHWGNjVfguGvN2MPdUG23Um8Fa4GtA3bas6fZcnE2SBAK3bfhTkcHpltlIDKVIfYqVIYanQj3ufzp+WvKrrIo6nqT2B1ttrtq4jYW23V2mvuLTBbrdWUcOuVs1pi4zCt70b4+MRhkcsGYZrbsNAz2zlzgcgwyv+OpBdZaU2Ad9aYuKFdVxAqOSCP/AIMpPMeVI3R9eTH5VMF8U4X6naQ1RWNwBuTD1Bri3BbngfWrwXqd1tPJIjRGbbht0fYPpBri+HYbqw9DWr62lD1byv4RoY80VsYU7j5TXB+H2m3UfCKnyjxmVorQPwa390+jfua5HgSnYuPgat5IldGUlLVu3R/uf4qaa3R547LITyzSBPjGsVbyRI0ZmelHG/oeFNwGL1zNbsd4kRcvfhB0/iYV4wxr1LpD7NMfiLpe5esOYhQDcVUUbKgymB/ZrOYr2V49NrSv/wCXcQn4MQazckdEVSMeBXRFqwxPRnFW/wDMw19Y77VyPjEVEVYMc6iyTtaMagwRz2+dbD2eWJu3XPJAs+LtJ/8AZWSVa3/s+sRh3b712PRFH6s1WilZSb/aaeiiiK2MDmKfatliFAkkgADmTTFFabgvCzatm64OdtFEe6O89xP5VSc9UTGNsqbtg4a7bOYMwIJEbRuAZ184q3fppI0EVRcSZjdJO3KqzFKR2htz/eufJG1sbQdOjQYjpEWBqKeJTVCLs08XayUkaNMuDiZ7t52G8RPn41wfIRBVYysvuj3W95fI8xzqB11D3CRuR4jetE0UokJbQnMFGpRxKwQyLlVo3kDTXyrm2AtxGQAZQsCRCq/WKPINrTRdnn/fOl6yrEUKmHRWzAQZuHc73WDPp4kA1GawC4uGcynTXTWVPyPyrozt3/IVEOE1nM28xnbKTM+7MR4RUkDDh7RLfW5SWuTquhe4t1vnb/OuwwJkMt0kSG0JII643uR2glfL4VxODWZg6yTDuN99AY9K6JZjYtpyLkj50sDfo98LAumcsSZ3FtlnWftFT6U8XL4YdpSJ7h7vWT3fcMeldOsNOa9rU2KFOOuC2p3uQJA2LdmduVd8JjDA0gkCR3GNvlHpUS9iRIISd51CnWNp351Iw6yAduZGh79J9amyKLK1izHzrnh+ktsge8JiJXvFk8j/AK6fA+szBYNmGik+hp72VBhlEz9pfLvHgvwHdUWBtrjFtkLBuyoUsSCIDAFZkeNSjiwJkgZQC0kdkGYJ7hofgajnA28rLkWGEMAIBAmAY86W9gVfPmB+sTI+p1UZo8j221/aoBIe/pM6CdjG0jka6JfI0n++VQhhAqMqzDMzd+twyY8JNcl4Y4stbUvJzQwBlS5LAiO4nvqOCS2+kUn0qqtuF4mZBcjMTGRtjddo1B2Vgv4BUe3gcaCMyT7maQo5WQ0Ex/rH1HhTgcl99MpTj4qhs4fGGJsrPZntoNYtZvtnvu/0j1l2OF4lh2rYU6fbzcgTqByMj0pwTyWq44EU4Y8VCs8Ev8yo9Sf2ro3Cimtx4B07NsuZ/lUzHjsKq6HJOGKBo68VnOK9JMJhTF18QSfuWVg+RJj51YdDON4TiJui0L4NopIuFBmDzDDJOkqRVHJIskyxOIppxoFW7cMw6e9A/muH9TUe7jsBb958OPNkP71XdfCdWVh4mBz/AEpt0peHbtLc/mtC5+amph6ccPTa6n4EJ/IVDxXtUwajTrG8kgH4mm/4J1/JAv8AQbDXf/BKD3qnVT8IrphegrW0CWV6tQScrMGEkydfe+ZquxXtzw6+5ZuE/wARC/kDVaPbfeuz1GFBAMEnrGjzgQPWiyyXQcE+zW2uhl0+86L5Zm/QVKHQj/V/7P8A7V53i/azj4MdRb30LWy3kFLST6VwTp/j31GJH4LVxgPCRZip8s37I8cTV8JxaWrge4heNgCBB74O/lWpw/SbDH7T2/NWj5SorFUl24qqWdgqjdmIVR5k10zxKXLMYza4PQVvWru120/qs/8AaQflXK/0eRhqgPkf3H6155gOJYe+Stq9buMJJVGDPA3IQwzD+UGp63riCbVwAHY5nAPwMfKsVjf8ZF9vqKvpBwyLj/Q7guhPfRVLNb0k6iQ48tqy7cUujdo/CP2rWnpZicAwY2bdy3l2RogMQcwA2OnMVX4/ppgcaSThLyXOb2Qra/xKNG89D41jKNOjVO0Z5uMXR9s/Bf2oTjdz7/yX9qbxpRatG4FYAEAZ1yEz/CTPKqI8TnKUWQdyB2QdTBnY6UtoVZpBx273j+kU8dILn8Pw/wB6quHv1qkxBBgg6V3ODb+9anYrqWA6RPzVfn+9PHSM80+Df7VUtaYcq5FjVtxRejpCvNW+INPHHrfPMPQfoaz00lTsRRpl4zbJ96PNT+1dRxG2dA6/GPzrLCnq0bU2FGyt5D9tJ8GWtlwCzZVM2a0bkErmZSB3c68cD0vXkbE1ZyTVEJHsOG6SuDLXgPAhIHl3VP8A+L7Q9+/bHqv714U15juTTC5rJtfC6R7fe6e4QMqjELqdTl0UQTM5TOoAjxqpv+1TDK1wl7nVogZTlGa4+uYbdgABd95O0QfJ+rP/AO0ow/eaqWPoE4snYmIkdowRuDpFMOIPM/Fm/U14d/it0ADrbhAAAHWOAAAAAADtAqNex7HciP4pY/8AcataK0z3G9xW0sZrlscu0yefPyqNd6V4VN8RZHk6fpXhY4pZQnMwiNhlzE/hExHKoV7iiFyUBCzpmEAbfL0psKPfG6cYSCeulQMxMNlAHMsRA7vGazg9sWCNzIjhdYDXUcJr3ssx5kRXlHSfGOMLZUn/ADi91oOhCO1pB5DK5/FWVtWyzADckAVDlQ1Ppa/xi5cBAulSADACxDCVYFdGUjUMDBrPcXOIgkPnHODB+HP41nei+Ia1hLf1guKrRbYBl+quZ81vtawtxGIkfaNTX49rXXBpoxkuSgxzFic0zzneoNh3tz1bumaM2VisxMAx51Z8ZxQeWiDPLuPKs5d4tDgbHeSPhEiDWGQ1gWai45GrHMYBYmCfMmKm8PwEuA921J2UOrFjrpI0Hluarbl1rkZ2Zu7MSwGnIHamNliD/fwrK0WdmytYdQwGURl10J7XcJrlxjAZ7f1aqHBnVEOYaAgFhoah8A4qXi3cPa2tsYUvOykfe7jz899Na4aftGPLU1rzLiKK9dnnDSCQ4MzzWCPQAQPCouK4eGGvxFej8Z6J274BBKXBHajMGX7rLp6EVFw3QO2o7V243kqqJ79ZNPDIjyRPPcFNrssdOUCT+1ei9B+PYa1h3W6yhjdLDNAJXq7YnfvB+Fc8J0LCXgz9XetayrqQRoYMagmY51oreBtqIW3bA7gigflVo4WQ8iR0Feae1DijG8LIJCIqmORZhJPnBA9K9LFYv2idF2uqMTbEgAJdgTlI91j4EaT3g1tmvUpi7PMcGW6wFGKsCGDCQVgzmBGoI8K9jXjrKim5lLvbDsV9wuDlZ1Hc0BvxV5JgUu27y9WuZ5hVyi4LmbTJkOjgzEVu8biWdgGKsyoFYp7mcks+XvUElQeeWedcmOWptJWd+NdJurtG6wzsxK21aYMRmZo3UEgRzM8hrl8L7R8Wjb2mT/pmzaCR3DIqsvmpBqR00wrdTh3A7PVsD/Mt64G/MH1FZTBsouKX93MJ0zad8c/LnScm2TFJI9jTHWcdhVJDG1cnssxz27lv3rZcRmIlWDc1YSNxWY4xwe3ZtEWixjM/JjylSVA0gb+POu+AxR+jkC4jjroDoMqtFpcxiBtmQbDYU7DMLq3UzDMqs7aqCFto7sDO05fzrS1Jc9lKaZTYPH3bSghiFYyVIUkHug+XKrnhXE7t1wiqrlu8FY7yWnQaVm8TcW4CEdWI1gHUeI/2rd+zx5wzzbCsLmVmE/WAKCJkmIk6DTWY1rOEdpUWlLWNk2/whwpIUPA2RiCe+Mw1+IrMrxC0zZXt3Q+cqAqg/ahRGac0EaRXoM1B4hwW1eIZ1hwQQ66NptJ5+tbywf1Mo5fpkhbszBZkPdcVkI+IqY3CMu/zkfmK111Q2jAMO5gCPgaUgc9qj/H/ACT5fwYnE4IBZZlUDmSB+dVWIAn6u7aJgmGIA/qB0q46UcIu25ZGL2juGAcp4NIOncfjrrWJfiDLbbs2+2VEgHNlmds0DXLyrnknF0zZNPovLVpmESub/TuBo/en2cFeBOaTOwygR51A4ZxRbSgohJIg9rXv2iMv971ZW+mCzDIw9Z/Kq7MmkOOFbvFMfBMPGpVnjtsyQ5MnSSABoBHbidR865YjHAgsisYJmM0SNTJGnrtS38IpfSKyN/F86VR3k/E1XN0hzlRbLSeQzNMnQAEnXwrhjOPXFuNbYGVYqVdIYFSRDDkdNqmwWV1ZJyk/E1V4jhUvLFiDOhJ+VcRxyTraB8mI/I1Z8M+vL9WINu2zkMyZiqjMxCk6gQZiT4VAKXEcMyGNQpIg7ZZ5N+9PQRoViPGZ8RU3B37lyGe2erZiswSsaBtRzFWHSXgL4QL1imCSEaR2tpWN5EgzzHlVqYs7Jw36dgAlsDr8IXOQDtPh3IfOo+0VfPmjk4NYu5hHttInQiGGkGdPIzWjwuHv2lt4hM9sMZt3UJEMO5wdDvp4Huq4/wCLL51coW/6i2rFu8fHrlt558ZmoZKEw926ti3bugK4glAuXqkUEW0YcnOZ2I5ZlnWRTgxPLzrlhXLnsW3ck/ZLN6kwdasbXCMW/u2Ag+9dugD+mM3yrSO3oo69kHFXQqyd+Q7z61R4jAhl7Sj0ra2+g7sZvXlnnkUt6AtED0qzwvQ3Dpvnf+ZoHwUCr+Ocuyu8UeW2L5Vobbbnp8TWgwvCrtwdi27DwUx8dq9CwvB7NrVLSA/eygt/W0n51LLTV1g+so8vwwmH6GX297Ig/ibX4JNbXDWmCKHYMwADMBGY98V2pK2jBR6M5TbFoooq5UKKKKkDa6W7hUypIMRp3HcHvHgaZRUPkEPFcKVyT7mbRuqt2LRYcwWt2wxHhNRV6L2h3/IVbUVTxx+F95fSvu9H7L2GsuGyE5lOhZHICllmJBAAIkTAMgjXC4/2ZBHnriUnZLF5nju7Si3P4/jXpVKDVZYYsssjRgDwtwqpbtlUQZUXcgSWJYwMzEkknx2AAAw9jFMj3ECEtc+rK65s0lSIGpJJIivdyaijhdnreu6q31u/WZFzz35u/wAd6yeB+mWWX8Hj/Q7CrdxtlCmabksJ7PVhSXmNdhvNey4fDLbUKihVGwUQNaS1hEViyois3vMqKrN5sBJrtWuPHoUnLYSiligitTMBRRFLFCSFiiU6y5euKMOqBiuSIyjtZ21LqdOzGsxrscRx2/g8VhL93CCLloo9wEG2erLgF1SYOpXb9ROu6W8Pe/gb9u2JdkBUDdijq+UeJCkDxivGjw69btszK9tW7BzBk6ztBsgBjNBUN3DKOcVzZpU6o2xq+T0HoGuExNkhkBxCxnkZOwOwpt5I7MATOuYkmZFT8f7PrTmbblRPusM0DnDb/Gay3suVUxDXLly3bXqzbUO6q1x3ZSAqkyYynXvIHOvVYqccYzjyiJNxfDMafZyonJfO/wBu2PzVv0qHifZ7dIIDWmBEbsp+a/rW+FYf2l9JL2HNm3Yc28ys7MujGGChZ5DQnTvFJ44RVhSk3RX9IOjX0exhBYtul/NNx7ee79YBbAMiftagD7xiq3i/AWv4ZcbbbrHID4tZUsrt2zdhfdUg6rGkTttC4106xGItWULFGtas6Eq1y4D2XOWMsADbnJ7o7dHun13CottUttbDM75gS9wse12p00AGx8d4rG4N16NFskV/DcEty5bUbvcRNzu7Ba9X4l0SwuILRbXrBIzJcZWDHQByCx5R2gTE1zxfRzDJZuXsNYRbosvcssuaQ4tlrbKJgNsR4149w3i93DszWXKM6MjERJV99+fOdwdan/lw/ZH+/RfDjN7B/SLS3QC9hFHUXMyK5uWyYK6KwTrFnlmqrwvH3GGvWX+sW5lK5iSbNxWBNxJmCVzKdpnwqrt3SsxzBB22IgjWuqYuLZTKvaYEtHb0GizOizrAG/kKx2ZpSNd7LjnvXrDjNZuWSzofdzI6ZW8D2iJGuvhXpGH4JYt+5Ztg95XMfi0mvGOD9Jb+G0sMqSZYhFJeDorkgkqO4QPXWvbOHY3rbNu7EdZbR47sygkfOurC01RjkXNkidI+XKkigmia6TLgWKIps0TQgWkoooAopKWhATRNFJQC0lFFAAooomhIs0TSTRNALNE0k0TQCzRNFFALNE02igHZqJptFAOzUTTaKAdNeQ+0x3/xF88wEtdXPJMgOnhmz+s167NR8Vw61dKm5at3Cvul0Vius6Eis8kN1RaEtWeFY/htywwW6pUsiXBMao65lP8AexBG4r3PhDP9Gs9bPWdTbzzvmyCZ8e/xrtfwyOQXRHK6qXRWKn+EkaV0JquPFo2TOews1U9IujFnGqou5gUJKshAYBozKZBBBgfDzq1orVpPhlE6PPeJeyibw+j3VWyQobrCzOpAAYiBDTBPLUxtFSeIeyu214Gzd6u0QoZGBd9AAxVpgzE6xBPdpW5miaz8MC+8hbfZgDQAADwA0A+AFU3EOh+Euo6myiG5qXtqFcMDIIPLXcbGriia0cU+yibRneHdAsNaw9yywNzrSCztlFwZdVyEDsgHXxkzNUuO9k9ssvU3mRYh+sUXGJk9pSMoGnKOW9byaKo8UX6LKcjJ8Y9nFi86MjGzlRUYKitnCDKGOoh4Gp1neO/UYewqIqIIVFVVHcqgKPkBT5oqyil0Q22KTSUUtWKiUUGihIUUUUAUUUUAUURRQBRQKJoD/9k="/>
          <p:cNvSpPr>
            <a:spLocks noChangeAspect="1" noChangeArrowheads="1"/>
          </p:cNvSpPr>
          <p:nvPr/>
        </p:nvSpPr>
        <p:spPr bwMode="auto">
          <a:xfrm>
            <a:off x="155575" y="-731838"/>
            <a:ext cx="3009900" cy="1524001"/>
          </a:xfrm>
          <a:prstGeom prst="rect">
            <a:avLst/>
          </a:prstGeom>
          <a:noFill/>
        </p:spPr>
        <p:txBody>
          <a:bodyPr/>
          <a:lstStyle/>
          <a:p>
            <a:pPr algn="l" fontAlgn="auto">
              <a:spcBef>
                <a:spcPts val="0"/>
              </a:spcBef>
              <a:spcAft>
                <a:spcPts val="0"/>
              </a:spcAft>
              <a:defRPr/>
            </a:pPr>
            <a:endParaRPr lang="pt-BR">
              <a:solidFill>
                <a:prstClr val="black"/>
              </a:solidFill>
              <a:latin typeface="Calibri"/>
              <a:cs typeface="+mn-cs"/>
            </a:endParaRPr>
          </a:p>
        </p:txBody>
      </p:sp>
      <p:sp>
        <p:nvSpPr>
          <p:cNvPr id="417798" name="Rectangle 7"/>
          <p:cNvSpPr>
            <a:spLocks noGrp="1" noChangeArrowheads="1"/>
          </p:cNvSpPr>
          <p:nvPr>
            <p:ph type="title"/>
          </p:nvPr>
        </p:nvSpPr>
        <p:spPr>
          <a:xfrm>
            <a:off x="304800" y="76200"/>
            <a:ext cx="8534400" cy="1143000"/>
          </a:xfrm>
        </p:spPr>
        <p:txBody>
          <a:bodyPr/>
          <a:lstStyle/>
          <a:p>
            <a:pPr eaLnBrk="1" hangingPunct="1"/>
            <a:r>
              <a:rPr lang="en-US" sz="4600" b="1">
                <a:solidFill>
                  <a:schemeClr val="bg1"/>
                </a:solidFill>
                <a:latin typeface="Arial Black" pitchFamily="34" charset="0"/>
              </a:rPr>
              <a:t>INFORMAÇÃO CELULAR</a:t>
            </a:r>
          </a:p>
        </p:txBody>
      </p:sp>
      <p:sp>
        <p:nvSpPr>
          <p:cNvPr id="16" name="TextBox 4"/>
          <p:cNvSpPr txBox="1">
            <a:spLocks noChangeArrowheads="1"/>
          </p:cNvSpPr>
          <p:nvPr/>
        </p:nvSpPr>
        <p:spPr bwMode="auto">
          <a:xfrm>
            <a:off x="304800" y="1066800"/>
            <a:ext cx="8534400" cy="2308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pt-BR" sz="2400" b="1" dirty="0" err="1">
                <a:solidFill>
                  <a:srgbClr val="FFFFFF"/>
                </a:solidFill>
                <a:latin typeface="Arial" pitchFamily="34" charset="0"/>
                <a:cs typeface="+mn-cs"/>
              </a:rPr>
              <a:t>Necleitídeos</a:t>
            </a:r>
            <a:endParaRPr lang="pt-BR" sz="2400" b="1" dirty="0">
              <a:solidFill>
                <a:srgbClr val="FFFFFF"/>
              </a:solidFill>
              <a:latin typeface="Arial" pitchFamily="34" charset="0"/>
              <a:cs typeface="+mn-cs"/>
            </a:endParaRPr>
          </a:p>
          <a:p>
            <a:pPr algn="l">
              <a:defRPr/>
            </a:pPr>
            <a:endParaRPr lang="pt-BR" sz="2400" b="1" dirty="0">
              <a:solidFill>
                <a:srgbClr val="FFFFFF"/>
              </a:solidFill>
              <a:latin typeface="Arial" pitchFamily="34" charset="0"/>
              <a:cs typeface="+mn-cs"/>
            </a:endParaRPr>
          </a:p>
          <a:p>
            <a:pPr algn="l">
              <a:defRPr/>
            </a:pPr>
            <a:r>
              <a:rPr lang="pt-BR" sz="2400" b="1" dirty="0">
                <a:solidFill>
                  <a:srgbClr val="FFFFFF"/>
                </a:solidFill>
                <a:latin typeface="Arial" pitchFamily="34" charset="0"/>
                <a:cs typeface="+mn-cs"/>
              </a:rPr>
              <a:t>São feitos de cinco átomos arranjados na forma exata.</a:t>
            </a:r>
          </a:p>
          <a:p>
            <a:pPr algn="l">
              <a:defRPr/>
            </a:pPr>
            <a:endParaRPr lang="pt-BR" sz="2400" b="1" dirty="0">
              <a:solidFill>
                <a:srgbClr val="FFFFFF"/>
              </a:solidFill>
              <a:latin typeface="Arial" pitchFamily="34" charset="0"/>
              <a:cs typeface="+mn-cs"/>
            </a:endParaRPr>
          </a:p>
          <a:p>
            <a:pPr algn="l">
              <a:defRPr/>
            </a:pPr>
            <a:endParaRPr lang="pt-BR" sz="2400" b="1" dirty="0">
              <a:solidFill>
                <a:srgbClr val="FFFFFF"/>
              </a:solidFill>
              <a:latin typeface="Arial" pitchFamily="34" charset="0"/>
              <a:cs typeface="+mn-cs"/>
            </a:endParaRPr>
          </a:p>
          <a:p>
            <a:pPr algn="l">
              <a:defRPr/>
            </a:pPr>
            <a:endParaRPr lang="pt-BR" sz="2400" b="1" dirty="0">
              <a:solidFill>
                <a:srgbClr val="FFFFFF"/>
              </a:solidFill>
              <a:latin typeface="Arial" pitchFamily="34" charset="0"/>
              <a:cs typeface="+mn-cs"/>
            </a:endParaRPr>
          </a:p>
        </p:txBody>
      </p:sp>
      <p:pic>
        <p:nvPicPr>
          <p:cNvPr id="353288" name="Picture 8" descr="http://www.fomosplanejados.com.br/img/assuntos/imagens/80/13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38200" y="2500313"/>
            <a:ext cx="2819400" cy="2482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3289" name="Picture 6" descr="http://www.e-escola.pt/mgallery/default.asp?obj=318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19600" y="2514600"/>
            <a:ext cx="4038600" cy="1858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3290" name="Picture 10" descr="http://www.e-escola.pt/mgallery/default.asp?obj=186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419600" y="4738688"/>
            <a:ext cx="4038600" cy="1925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3291" name="Picture 8" descr="http://www.e-escola.pt/mgallery/default.asp?obj=3189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38200" y="5119688"/>
            <a:ext cx="2819400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32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3532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32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3532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3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3532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3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3532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42" name="AutoShape 2" descr="data:image/jpeg;base64,/9j/4AAQSkZJRgABAQAAAQABAAD/2wCEAAkGBhQSEBUUEhQVFRQVFBQVFRcUFBQUFRQUFBQVFBUUFhUXHCYeFxkmHBUUHy8gJCcpLCwsFR4xNTAqNSYsLCkBCQoKDgwOFw8PGikkHBwpKSksKSwpKSkpKSwsLCwpKSkpKSwpLCwsKSwpKSksLCkpLCkpKSksLCksKSwsKSkpKf/AABEIAKABPAMBIgACEQEDEQH/xAAcAAABBQEBAQAAAAAAAAAAAAAAAQIEBQYDBwj/xABEEAACAQIEAgcECAQEBAcAAAABAhEAAwQSITEFQQYTIlFhcYEHMpGhFCNCUoKxwdFicpLwFTNj4RZDU6JEc5OywuLx/8QAGgEBAAMBAQEAAAAAAAAAAAAAAAECAwQFBv/EACYRAAICAgIDAAEEAwAAAAAAAAABAhEDEiExE0FRYQQiQlIUMjP/2gAMAwEAAhEDEQA/ALwUUUV7J5wUURRQBRRRQC0UUUAUUUUAopIoooApaKKASiloioAlFFLQCUUtJUgKWkpagBRRRUgSlNFFQSFJSzSUIFooFFAFFFFAFFApaASlopRQCRUROLWGYqt60WBII6xJBG4iahdLON/RcMzD/MbsW/5iNW9Br8O+vJcEFa4ouTlJ7WsQDzkg+e1VlKjWENlZ7kF58qSK8w6MWj9PtorMFFwmA8gqilyCV7Le75V6hUxlaKTjqMpKKWpICiiigClFIKWgCiiigCiiigCloFJQC0UUUAURRRQBNFFFAEUUUTQBRRRQBRFBpKAWiiigAUGiigCiiigCiiloAmiiigClFJWZ6eccNqyLNv8Azb+mm4tkwfVj2R61DaStkpW6RiOmPHvpWIJU/Vp2bfiJ1b1PyAqmtitLY4AoUhUS4RKs7u6guNGW0E+yDpmO5BqqxuB6ttAQDyOpUjcSN9wQeYNcMf1EckmkdzxuKNN7OcPOIuP9y1Hq7AfkGrf1k/Z1h4s3X+9cVfRFn83rWCu2HRxzf7htJRRVigtFJS0AoopKBQC0UqrOgEnwEmuv0K59x/6WFRaJo40V2ODcCSjx/Ka5ERvI89KWhQgoiiaKkgWikooBaKKSgFoooFAFFFFAFFFAoApKWkmgFoomigCiiigCiiigClFJS0ACnU0UtAc8TiVtozuYVAWY+AryRuLtiMd17/eZwPui2jMijyyj1mtJ7SeO+7hkPc92Piif/I/hrFcLP1y+OZf6lZf1rnzu4tHThjXJvEtZUVfuqB8BqfzNU/SCx2Z8vkdPkxqZibvVKXUFkInKNcrMNCO5SYkcuW9VlzDOthusme4mdYMzqdZrxP08KkpX7O/I7VG36GWMuCtfxF3+LsB8lFXdRuHYbq7NpPuW0X1CifnNSK+iXR5D5YyiligCpAUCiKBUAK43eJWrdy2t0v8AWGAtsKzkDVj2iAqgSSxMAAnlVnwvhL33yroo95jso/U+FaxOhmEks2HtuxXIzOM5K8xr3843rDLmUePZrjx3yYe17beHWQVtWMRAnUJaGaOcm5Jnxqwt+17CXLotvbupNzqyzC2UQ7guQ8hfGOR7q16dHsKgAXD2VA1AFpBB2mIqHiujWFuCLmGsNOhPVID/AFAA1xL6dBZMwHpVda4hau6D3iCcjKVeA2Uko2sSInxHeKlWrCogRR2VUKASW7IEAEtJOnfVUMCbbrkYLaRcq2xbkhCsFesmYkIwA2ymZkZbohnW7h7Z3Rf6RXBuGWT9gekj8qdiBO361V4ixelil2NyAwBAkKQNpjMrDyuNzArVNmdInXeCWjtI5b1xbo8vJyPQGo2bEDZkInmOWZu6NcrL/wCmfvad8HiLsHrQAdPd1Gqief3g3pHjVtpL2RSOb9HW+y4PmCKiXeEXV+zPkQan3uLOhIFpn0kFTucrGI5GVUb/APMB5Gk/4iWdUuDXcqIgsADvt2kPk/gYt5JEOCKdkI0II89KSKvsPxC3eBjWIkMpBGZQw0Pn8QRyNcrvD7bbaeX7VdZCjgU0UVOu8LYbEH5Goj2yu4I860UkytDKSnUsVIGUtOiiKgUNop0UtLFDKKfFEVNihlFOiiKWRQgFLFFKDSxQgFReL8TXDWHvPByjsg/bc+4nx1PgDU22pYgASSYAG5J5V5n7SOPdbf6hDNuwSpI2e7s7eIHujyPfVWy8Y2zJ4zEtcdncyzEsxPMkyabZcqwYbggjzGoplOArJ8nT0b3CMHtDmsRH8MaD+krXK9hixt2iZz3EUd+Uui6+ME/Cq3gGO7OWCY0IXVsokhlHMiSCO4juq64OxuY60CIyhrhB3AVGyZhyJLTH8teVjwtZq9WdE5rSzcuNabFLNE17h5gwLRFJNFQBYqfwjhDYh4Gij3m7h3DvNQsPZLsqruxCjzJivSOHYBbNsIuw3PMnmT41hmyaLjs0hHYdgsEtpAiCAPn4nvNdXamYi8AN6o+KdI1tBS0w11LWkaG4SATJGkjz1riSb5Onotbj1wa5WeHS62XVIcFsTcwokLAuW1LEntaKQpjn4VFPTSyUDywBsvf1Qz1dtsjaCe1PKtFEpZbY3iBQk/WMc6qqqqlYYaFpiBo0kkdwnQHnexMwZgEfA91Vdzj1tmyhyGzpakBh2ridaqyQQQV110HnUX/HrJRctxYyownMOy79Wp7QnVgRrrNaKJVstrl0jnVP0jxdxMObtsnNYZb2UEgXUtmbtto3BTN6gGuw4mjGFdSe3oCCewcr6eB0NcBikJgxtBG0gggiOdXogkYvj6W2XsPcR7D37ZQibgtKtx7ag/b6ts411gjlWYsdMsRky5Wdy7ornD9k3LhW7gRNtoK3bRiYBBZTqAZ5YTgmLtpbVcVacYYq+GVrMZXTQI7L2mQ22dCJ+0O6nYHo9eW0bTXLfasNazJnGR7V7r8HcUEf8tmdd/dC1FMcF3hOmmHdGuNctpbVlWZu5wzzkDWzaBHuuJBZZRhOlW9ni1l2KrdtlgpYqHWcoAYtE+7DAztBnasXdw+LysyKlq91txreV0dUXErnuZS2wTEIl1dJHWGNjVfguGvN2MPdUG23Um8Fa4GtA3bas6fZcnE2SBAK3bfhTkcHpltlIDKVIfYqVIYanQj3ufzp+WvKrrIo6nqT2B1ttrtq4jYW23V2mvuLTBbrdWUcOuVs1pi4zCt70b4+MRhkcsGYZrbsNAz2zlzgcgwyv+OpBdZaU2Ad9aYuKFdVxAqOSCP/AIMpPMeVI3R9eTH5VMF8U4X6naQ1RWNwBuTD1Bri3BbngfWrwXqd1tPJIjRGbbht0fYPpBri+HYbqw9DWr62lD1byv4RoY80VsYU7j5TXB+H2m3UfCKnyjxmVorQPwa390+jfua5HgSnYuPgat5IldGUlLVu3R/uf4qaa3R547LITyzSBPjGsVbyRI0ZmelHG/oeFNwGL1zNbsd4kRcvfhB0/iYV4wxr1LpD7NMfiLpe5esOYhQDcVUUbKgymB/ZrOYr2V49NrSv/wCXcQn4MQazckdEVSMeBXRFqwxPRnFW/wDMw19Y77VyPjEVEVYMc6iyTtaMagwRz2+dbD2eWJu3XPJAs+LtJ/8AZWSVa3/s+sRh3b712PRFH6s1WilZSb/aaeiiiK2MDmKfatliFAkkgADmTTFFabgvCzatm64OdtFEe6O89xP5VSc9UTGNsqbtg4a7bOYMwIJEbRuAZ184q3fppI0EVRcSZjdJO3KqzFKR2htz/eufJG1sbQdOjQYjpEWBqKeJTVCLs08XayUkaNMuDiZ7t52G8RPn41wfIRBVYysvuj3W95fI8xzqB11D3CRuR4jetE0UokJbQnMFGpRxKwQyLlVo3kDTXyrm2AtxGQAZQsCRCq/WKPINrTRdnn/fOl6yrEUKmHRWzAQZuHc73WDPp4kA1GawC4uGcynTXTWVPyPyrozt3/IVEOE1nM28xnbKTM+7MR4RUkDDh7RLfW5SWuTquhe4t1vnb/OuwwJkMt0kSG0JII643uR2glfL4VxODWZg6yTDuN99AY9K6JZjYtpyLkj50sDfo98LAumcsSZ3FtlnWftFT6U8XL4YdpSJ7h7vWT3fcMeldOsNOa9rU2KFOOuC2p3uQJA2LdmduVd8JjDA0gkCR3GNvlHpUS9iRIISd51CnWNp351Iw6yAduZGh79J9amyKLK1izHzrnh+ktsge8JiJXvFk8j/AK6fA+szBYNmGik+hp72VBhlEz9pfLvHgvwHdUWBtrjFtkLBuyoUsSCIDAFZkeNSjiwJkgZQC0kdkGYJ7hofgajnA28rLkWGEMAIBAmAY86W9gVfPmB+sTI+p1UZo8j221/aoBIe/pM6CdjG0jka6JfI0n++VQhhAqMqzDMzd+twyY8JNcl4Y4stbUvJzQwBlS5LAiO4nvqOCS2+kUn0qqtuF4mZBcjMTGRtjddo1B2Vgv4BUe3gcaCMyT7maQo5WQ0Ex/rH1HhTgcl99MpTj4qhs4fGGJsrPZntoNYtZvtnvu/0j1l2OF4lh2rYU6fbzcgTqByMj0pwTyWq44EU4Y8VCs8Ev8yo9Sf2ro3Cimtx4B07NsuZ/lUzHjsKq6HJOGKBo68VnOK9JMJhTF18QSfuWVg+RJj51YdDON4TiJui0L4NopIuFBmDzDDJOkqRVHJIskyxOIppxoFW7cMw6e9A/muH9TUe7jsBb958OPNkP71XdfCdWVh4mBz/AEpt0peHbtLc/mtC5+amph6ccPTa6n4EJ/IVDxXtUwajTrG8kgH4mm/4J1/JAv8AQbDXf/BKD3qnVT8IrphegrW0CWV6tQScrMGEkydfe+ZquxXtzw6+5ZuE/wARC/kDVaPbfeuz1GFBAMEnrGjzgQPWiyyXQcE+zW2uhl0+86L5Zm/QVKHQj/V/7P8A7V53i/azj4MdRb30LWy3kFLST6VwTp/j31GJH4LVxgPCRZip8s37I8cTV8JxaWrge4heNgCBB74O/lWpw/SbDH7T2/NWj5SorFUl24qqWdgqjdmIVR5k10zxKXLMYza4PQVvWru120/qs/8AaQflXK/0eRhqgPkf3H6155gOJYe+Stq9buMJJVGDPA3IQwzD+UGp63riCbVwAHY5nAPwMfKsVjf8ZF9vqKvpBwyLj/Q7guhPfRVLNb0k6iQ48tqy7cUujdo/CP2rWnpZicAwY2bdy3l2RogMQcwA2OnMVX4/ppgcaSThLyXOb2Qra/xKNG89D41jKNOjVO0Z5uMXR9s/Bf2oTjdz7/yX9qbxpRatG4FYAEAZ1yEz/CTPKqI8TnKUWQdyB2QdTBnY6UtoVZpBx273j+kU8dILn8Pw/wB6quHv1qkxBBgg6V3ODb+9anYrqWA6RPzVfn+9PHSM80+Df7VUtaYcq5FjVtxRejpCvNW+INPHHrfPMPQfoaz00lTsRRpl4zbJ96PNT+1dRxG2dA6/GPzrLCnq0bU2FGyt5D9tJ8GWtlwCzZVM2a0bkErmZSB3c68cD0vXkbE1ZyTVEJHsOG6SuDLXgPAhIHl3VP8A+L7Q9+/bHqv714U15juTTC5rJtfC6R7fe6e4QMqjELqdTl0UQTM5TOoAjxqpv+1TDK1wl7nVogZTlGa4+uYbdgABd95O0QfJ+rP/AO0ow/eaqWPoE4snYmIkdowRuDpFMOIPM/Fm/U14d/it0ADrbhAAAHWOAAAAAADtAqNex7HciP4pY/8AcataK0z3G9xW0sZrlscu0yefPyqNd6V4VN8RZHk6fpXhY4pZQnMwiNhlzE/hExHKoV7iiFyUBCzpmEAbfL0psKPfG6cYSCeulQMxMNlAHMsRA7vGazg9sWCNzIjhdYDXUcJr3ssx5kRXlHSfGOMLZUn/ADi91oOhCO1pB5DK5/FWVtWyzADckAVDlQ1Ppa/xi5cBAulSADACxDCVYFdGUjUMDBrPcXOIgkPnHODB+HP41nei+Ia1hLf1guKrRbYBl+quZ81vtawtxGIkfaNTX49rXXBpoxkuSgxzFic0zzneoNh3tz1bumaM2VisxMAx51Z8ZxQeWiDPLuPKs5d4tDgbHeSPhEiDWGQ1gWai45GrHMYBYmCfMmKm8PwEuA921J2UOrFjrpI0Hluarbl1rkZ2Zu7MSwGnIHamNliD/fwrK0WdmytYdQwGURl10J7XcJrlxjAZ7f1aqHBnVEOYaAgFhoah8A4qXi3cPa2tsYUvOykfe7jz899Na4aftGPLU1rzLiKK9dnnDSCQ4MzzWCPQAQPCouK4eGGvxFej8Z6J274BBKXBHajMGX7rLp6EVFw3QO2o7V243kqqJ79ZNPDIjyRPPcFNrssdOUCT+1ei9B+PYa1h3W6yhjdLDNAJXq7YnfvB+Fc8J0LCXgz9XetayrqQRoYMagmY51oreBtqIW3bA7gigflVo4WQ8iR0Feae1DijG8LIJCIqmORZhJPnBA9K9LFYv2idF2uqMTbEgAJdgTlI91j4EaT3g1tmvUpi7PMcGW6wFGKsCGDCQVgzmBGoI8K9jXjrKim5lLvbDsV9wuDlZ1Hc0BvxV5JgUu27y9WuZ5hVyi4LmbTJkOjgzEVu8biWdgGKsyoFYp7mcks+XvUElQeeWedcmOWptJWd+NdJurtG6wzsxK21aYMRmZo3UEgRzM8hrl8L7R8Wjb2mT/pmzaCR3DIqsvmpBqR00wrdTh3A7PVsD/Mt64G/MH1FZTBsouKX93MJ0zad8c/LnScm2TFJI9jTHWcdhVJDG1cnssxz27lv3rZcRmIlWDc1YSNxWY4xwe3ZtEWixjM/JjylSVA0gb+POu+AxR+jkC4jjroDoMqtFpcxiBtmQbDYU7DMLq3UzDMqs7aqCFto7sDO05fzrS1Jc9lKaZTYPH3bSghiFYyVIUkHug+XKrnhXE7t1wiqrlu8FY7yWnQaVm8TcW4CEdWI1gHUeI/2rd+zx5wzzbCsLmVmE/WAKCJkmIk6DTWY1rOEdpUWlLWNk2/whwpIUPA2RiCe+Mw1+IrMrxC0zZXt3Q+cqAqg/ahRGac0EaRXoM1B4hwW1eIZ1hwQQ66NptJ5+tbywf1Mo5fpkhbszBZkPdcVkI+IqY3CMu/zkfmK111Q2jAMO5gCPgaUgc9qj/H/ACT5fwYnE4IBZZlUDmSB+dVWIAn6u7aJgmGIA/qB0q46UcIu25ZGL2juGAcp4NIOncfjrrWJfiDLbbs2+2VEgHNlmds0DXLyrnknF0zZNPovLVpmESub/TuBo/en2cFeBOaTOwygR51A4ZxRbSgohJIg9rXv2iMv971ZW+mCzDIw9Z/Kq7MmkOOFbvFMfBMPGpVnjtsyQ5MnSSABoBHbidR865YjHAgsisYJmM0SNTJGnrtS38IpfSKyN/F86VR3k/E1XN0hzlRbLSeQzNMnQAEnXwrhjOPXFuNbYGVYqVdIYFSRDDkdNqmwWV1ZJyk/E1V4jhUvLFiDOhJ+VcRxyTraB8mI/I1Z8M+vL9WINu2zkMyZiqjMxCk6gQZiT4VAKXEcMyGNQpIg7ZZ5N+9PQRoViPGZ8RU3B37lyGe2erZiswSsaBtRzFWHSXgL4QL1imCSEaR2tpWN5EgzzHlVqYs7Jw36dgAlsDr8IXOQDtPh3IfOo+0VfPmjk4NYu5hHttInQiGGkGdPIzWjwuHv2lt4hM9sMZt3UJEMO5wdDvp4Huq4/wCLL51coW/6i2rFu8fHrlt558ZmoZKEw926ti3bugK4glAuXqkUEW0YcnOZ2I5ZlnWRTgxPLzrlhXLnsW3ck/ZLN6kwdasbXCMW/u2Ag+9dugD+mM3yrSO3oo69kHFXQqyd+Q7z61R4jAhl7Sj0ra2+g7sZvXlnnkUt6AtED0qzwvQ3Dpvnf+ZoHwUCr+Ocuyu8UeW2L5Vobbbnp8TWgwvCrtwdi27DwUx8dq9CwvB7NrVLSA/eygt/W0n51LLTV1g+so8vwwmH6GX297Ig/ibX4JNbXDWmCKHYMwADMBGY98V2pK2jBR6M5TbFoooq5UKKKKkDa6W7hUypIMRp3HcHvHgaZRUPkEPFcKVyT7mbRuqt2LRYcwWt2wxHhNRV6L2h3/IVbUVTxx+F95fSvu9H7L2GsuGyE5lOhZHICllmJBAAIkTAMgjXC4/2ZBHnriUnZLF5nju7Si3P4/jXpVKDVZYYsssjRgDwtwqpbtlUQZUXcgSWJYwMzEkknx2AAAw9jFMj3ECEtc+rK65s0lSIGpJJIivdyaijhdnreu6q31u/WZFzz35u/wAd6yeB+mWWX8Hj/Q7CrdxtlCmabksJ7PVhSXmNdhvNey4fDLbUKihVGwUQNaS1hEViyois3vMqKrN5sBJrtWuPHoUnLYSiligitTMBRRFLFCSFiiU6y5euKMOqBiuSIyjtZ21LqdOzGsxrscRx2/g8VhL93CCLloo9wEG2erLgF1SYOpXb9ROu6W8Pe/gb9u2JdkBUDdijq+UeJCkDxivGjw69btszK9tW7BzBk6ztBsgBjNBUN3DKOcVzZpU6o2xq+T0HoGuExNkhkBxCxnkZOwOwpt5I7MATOuYkmZFT8f7PrTmbblRPusM0DnDb/Gay3suVUxDXLly3bXqzbUO6q1x3ZSAqkyYynXvIHOvVYqccYzjyiJNxfDMafZyonJfO/wBu2PzVv0qHifZ7dIIDWmBEbsp+a/rW+FYf2l9JL2HNm3Yc28ys7MujGGChZ5DQnTvFJ44RVhSk3RX9IOjX0exhBYtul/NNx7ee79YBbAMiftagD7xiq3i/AWv4ZcbbbrHID4tZUsrt2zdhfdUg6rGkTttC4106xGItWULFGtas6Eq1y4D2XOWMsADbnJ7o7dHun13CottUttbDM75gS9wse12p00AGx8d4rG4N16NFskV/DcEty5bUbvcRNzu7Ba9X4l0SwuILRbXrBIzJcZWDHQByCx5R2gTE1zxfRzDJZuXsNYRbosvcssuaQ4tlrbKJgNsR4149w3i93DszWXKM6MjERJV99+fOdwdan/lw/ZH+/RfDjN7B/SLS3QC9hFHUXMyK5uWyYK6KwTrFnlmqrwvH3GGvWX+sW5lK5iSbNxWBNxJmCVzKdpnwqrt3SsxzBB22IgjWuqYuLZTKvaYEtHb0GizOizrAG/kKx2ZpSNd7LjnvXrDjNZuWSzofdzI6ZW8D2iJGuvhXpGH4JYt+5Ztg95XMfi0mvGOD9Jb+G0sMqSZYhFJeDorkgkqO4QPXWvbOHY3rbNu7EdZbR47sygkfOurC01RjkXNkidI+XKkigmia6TLgWKIps0TQgWkoooAopKWhATRNFJQC0lFFAAooomhIs0TSTRNALNE0k0TQCzRNFFALNE02igHZqJptFAOzUTTaKAdNeQ+0x3/xF88wEtdXPJMgOnhmz+s167NR8Vw61dKm5at3Cvul0Vius6Eis8kN1RaEtWeFY/htywwW6pUsiXBMao65lP8AexBG4r3PhDP9Gs9bPWdTbzzvmyCZ8e/xrtfwyOQXRHK6qXRWKn+EkaV0JquPFo2TOews1U9IujFnGqou5gUJKshAYBozKZBBBgfDzq1orVpPhlE6PPeJeyibw+j3VWyQobrCzOpAAYiBDTBPLUxtFSeIeyu214Gzd6u0QoZGBd9AAxVpgzE6xBPdpW5miaz8MC+8hbfZgDQAADwA0A+AFU3EOh+Euo6myiG5qXtqFcMDIIPLXcbGriia0cU+yibRneHdAsNaw9yywNzrSCztlFwZdVyEDsgHXxkzNUuO9k9ssvU3mRYh+sUXGJk9pSMoGnKOW9byaKo8UX6LKcjJ8Y9nFi86MjGzlRUYKitnCDKGOoh4Gp1neO/UYewqIqIIVFVVHcqgKPkBT5oqyil0Q22KTSUUtWKiUUGihIUUUUAUUUUAUURRQBRQKJoD/9k="/>
          <p:cNvSpPr>
            <a:spLocks noChangeAspect="1" noChangeArrowheads="1"/>
          </p:cNvSpPr>
          <p:nvPr/>
        </p:nvSpPr>
        <p:spPr bwMode="auto">
          <a:xfrm>
            <a:off x="155575" y="-731838"/>
            <a:ext cx="3009900" cy="1524001"/>
          </a:xfrm>
          <a:prstGeom prst="rect">
            <a:avLst/>
          </a:prstGeom>
          <a:noFill/>
        </p:spPr>
        <p:txBody>
          <a:bodyPr/>
          <a:lstStyle/>
          <a:p>
            <a:pPr algn="l" fontAlgn="auto">
              <a:spcBef>
                <a:spcPts val="0"/>
              </a:spcBef>
              <a:spcAft>
                <a:spcPts val="0"/>
              </a:spcAft>
              <a:defRPr/>
            </a:pPr>
            <a:endParaRPr lang="pt-BR">
              <a:solidFill>
                <a:prstClr val="black"/>
              </a:solidFill>
              <a:latin typeface="Calibri"/>
              <a:cs typeface="+mn-cs"/>
            </a:endParaRPr>
          </a:p>
        </p:txBody>
      </p:sp>
      <p:sp>
        <p:nvSpPr>
          <p:cNvPr id="215044" name="AutoShape 4" descr="data:image/jpeg;base64,/9j/4AAQSkZJRgABAQAAAQABAAD/2wCEAAkGBhQSEBUUEhQVFRQVFBQVFRcUFBQUFRQUFBQVFBUUFhUXHCYeFxkmHBUUHy8gJCcpLCwsFR4xNTAqNSYsLCkBCQoKDgwOFw8PGikkHBwpKSksKSwpKSkpKSwsLCwpKSkpKSwpLCwsKSwpKSksLCkpLCkpKSksLCksKSwsKSkpKf/AABEIAKABPAMBIgACEQEDEQH/xAAcAAABBQEBAQAAAAAAAAAAAAAAAQIEBQYDBwj/xABEEAACAQIEAgcECAQEBAcAAAABAhEAAwQSITEFQQYTIlFhcYEHMpGhFCNCUoKxwdFicpLwFTNj4RZDU6JEc5OywuLx/8QAGgEBAAMBAQEAAAAAAAAAAAAAAAECAwQFBv/EACYRAAICAgIDAAEEAwAAAAAAAAABAhEDEiExE0FRYQQiQlIUMjP/2gAMAwEAAhEDEQA/ALwUUUV7J5wUURRQBRRRQC0UUUAUUUUAopIoooApaKKASiloioAlFFLQCUUtJUgKWkpagBRRRUgSlNFFQSFJSzSUIFooFFAFFFFAFFApaASlopRQCRUROLWGYqt60WBII6xJBG4iahdLON/RcMzD/MbsW/5iNW9Br8O+vJcEFa4ouTlJ7WsQDzkg+e1VlKjWENlZ7kF58qSK8w6MWj9PtorMFFwmA8gqilyCV7Le75V6hUxlaKTjqMpKKWpICiiigClFIKWgCiiigCiiigCloFJQC0UUUAURRRQBNFFFAEUUUTQBRRRQBRFBpKAWiiigAUGiigCiiigCiiloAmiiigClFJWZ6eccNqyLNv8Azb+mm4tkwfVj2R61DaStkpW6RiOmPHvpWIJU/Vp2bfiJ1b1PyAqmtitLY4AoUhUS4RKs7u6guNGW0E+yDpmO5BqqxuB6ttAQDyOpUjcSN9wQeYNcMf1EckmkdzxuKNN7OcPOIuP9y1Hq7AfkGrf1k/Z1h4s3X+9cVfRFn83rWCu2HRxzf7htJRRVigtFJS0AoopKBQC0UqrOgEnwEmuv0K59x/6WFRaJo40V2ODcCSjx/Ka5ERvI89KWhQgoiiaKkgWikooBaKKSgFoooFAFFFFAFFFAoApKWkmgFoomigCiiigCiiigClFJS0ACnU0UtAc8TiVtozuYVAWY+AryRuLtiMd17/eZwPui2jMijyyj1mtJ7SeO+7hkPc92Piif/I/hrFcLP1y+OZf6lZf1rnzu4tHThjXJvEtZUVfuqB8BqfzNU/SCx2Z8vkdPkxqZibvVKXUFkInKNcrMNCO5SYkcuW9VlzDOthusme4mdYMzqdZrxP08KkpX7O/I7VG36GWMuCtfxF3+LsB8lFXdRuHYbq7NpPuW0X1CifnNSK+iXR5D5YyiligCpAUCiKBUAK43eJWrdy2t0v8AWGAtsKzkDVj2iAqgSSxMAAnlVnwvhL33yroo95jso/U+FaxOhmEks2HtuxXIzOM5K8xr3843rDLmUePZrjx3yYe17beHWQVtWMRAnUJaGaOcm5Jnxqwt+17CXLotvbupNzqyzC2UQ7guQ8hfGOR7q16dHsKgAXD2VA1AFpBB2mIqHiujWFuCLmGsNOhPVID/AFAA1xL6dBZMwHpVda4hau6D3iCcjKVeA2Uko2sSInxHeKlWrCogRR2VUKASW7IEAEtJOnfVUMCbbrkYLaRcq2xbkhCsFesmYkIwA2ymZkZbohnW7h7Z3Rf6RXBuGWT9gekj8qdiBO361V4ixelil2NyAwBAkKQNpjMrDyuNzArVNmdInXeCWjtI5b1xbo8vJyPQGo2bEDZkInmOWZu6NcrL/wCmfvad8HiLsHrQAdPd1Gqief3g3pHjVtpL2RSOb9HW+y4PmCKiXeEXV+zPkQan3uLOhIFpn0kFTucrGI5GVUb/APMB5Gk/4iWdUuDXcqIgsADvt2kPk/gYt5JEOCKdkI0II89KSKvsPxC3eBjWIkMpBGZQw0Pn8QRyNcrvD7bbaeX7VdZCjgU0UVOu8LYbEH5Goj2yu4I860UkytDKSnUsVIGUtOiiKgUNop0UtLFDKKfFEVNihlFOiiKWRQgFLFFKDSxQgFReL8TXDWHvPByjsg/bc+4nx1PgDU22pYgASSYAG5J5V5n7SOPdbf6hDNuwSpI2e7s7eIHujyPfVWy8Y2zJ4zEtcdncyzEsxPMkyabZcqwYbggjzGoplOArJ8nT0b3CMHtDmsRH8MaD+krXK9hixt2iZz3EUd+Uui6+ME/Cq3gGO7OWCY0IXVsokhlHMiSCO4juq64OxuY60CIyhrhB3AVGyZhyJLTH8teVjwtZq9WdE5rSzcuNabFLNE17h5gwLRFJNFQBYqfwjhDYh4Gij3m7h3DvNQsPZLsqruxCjzJivSOHYBbNsIuw3PMnmT41hmyaLjs0hHYdgsEtpAiCAPn4nvNdXamYi8AN6o+KdI1tBS0w11LWkaG4SATJGkjz1riSb5Onotbj1wa5WeHS62XVIcFsTcwokLAuW1LEntaKQpjn4VFPTSyUDywBsvf1Qz1dtsjaCe1PKtFEpZbY3iBQk/WMc6qqqqlYYaFpiBo0kkdwnQHnexMwZgEfA91Vdzj1tmyhyGzpakBh2ridaqyQQQV110HnUX/HrJRctxYyownMOy79Wp7QnVgRrrNaKJVstrl0jnVP0jxdxMObtsnNYZb2UEgXUtmbtto3BTN6gGuw4mjGFdSe3oCCewcr6eB0NcBikJgxtBG0gggiOdXogkYvj6W2XsPcR7D37ZQibgtKtx7ag/b6ts411gjlWYsdMsRky5Wdy7ornD9k3LhW7gRNtoK3bRiYBBZTqAZ5YTgmLtpbVcVacYYq+GVrMZXTQI7L2mQ22dCJ+0O6nYHo9eW0bTXLfasNazJnGR7V7r8HcUEf8tmdd/dC1FMcF3hOmmHdGuNctpbVlWZu5wzzkDWzaBHuuJBZZRhOlW9ni1l2KrdtlgpYqHWcoAYtE+7DAztBnasXdw+LysyKlq91txreV0dUXErnuZS2wTEIl1dJHWGNjVfguGvN2MPdUG23Um8Fa4GtA3bas6fZcnE2SBAK3bfhTkcHpltlIDKVIfYqVIYanQj3ufzp+WvKrrIo6nqT2B1ttrtq4jYW23V2mvuLTBbrdWUcOuVs1pi4zCt70b4+MRhkcsGYZrbsNAz2zlzgcgwyv+OpBdZaU2Ad9aYuKFdVxAqOSCP/AIMpPMeVI3R9eTH5VMF8U4X6naQ1RWNwBuTD1Bri3BbngfWrwXqd1tPJIjRGbbht0fYPpBri+HYbqw9DWr62lD1byv4RoY80VsYU7j5TXB+H2m3UfCKnyjxmVorQPwa390+jfua5HgSnYuPgat5IldGUlLVu3R/uf4qaa3R547LITyzSBPjGsVbyRI0ZmelHG/oeFNwGL1zNbsd4kRcvfhB0/iYV4wxr1LpD7NMfiLpe5esOYhQDcVUUbKgymB/ZrOYr2V49NrSv/wCXcQn4MQazckdEVSMeBXRFqwxPRnFW/wDMw19Y77VyPjEVEVYMc6iyTtaMagwRz2+dbD2eWJu3XPJAs+LtJ/8AZWSVa3/s+sRh3b712PRFH6s1WilZSb/aaeiiiK2MDmKfatliFAkkgADmTTFFabgvCzatm64OdtFEe6O89xP5VSc9UTGNsqbtg4a7bOYMwIJEbRuAZ184q3fppI0EVRcSZjdJO3KqzFKR2htz/eufJG1sbQdOjQYjpEWBqKeJTVCLs08XayUkaNMuDiZ7t52G8RPn41wfIRBVYysvuj3W95fI8xzqB11D3CRuR4jetE0UokJbQnMFGpRxKwQyLlVo3kDTXyrm2AtxGQAZQsCRCq/WKPINrTRdnn/fOl6yrEUKmHRWzAQZuHc73WDPp4kA1GawC4uGcynTXTWVPyPyrozt3/IVEOE1nM28xnbKTM+7MR4RUkDDh7RLfW5SWuTquhe4t1vnb/OuwwJkMt0kSG0JII643uR2glfL4VxODWZg6yTDuN99AY9K6JZjYtpyLkj50sDfo98LAumcsSZ3FtlnWftFT6U8XL4YdpSJ7h7vWT3fcMeldOsNOa9rU2KFOOuC2p3uQJA2LdmduVd8JjDA0gkCR3GNvlHpUS9iRIISd51CnWNp351Iw6yAduZGh79J9amyKLK1izHzrnh+ktsge8JiJXvFk8j/AK6fA+szBYNmGik+hp72VBhlEz9pfLvHgvwHdUWBtrjFtkLBuyoUsSCIDAFZkeNSjiwJkgZQC0kdkGYJ7hofgajnA28rLkWGEMAIBAmAY86W9gVfPmB+sTI+p1UZo8j221/aoBIe/pM6CdjG0jka6JfI0n++VQhhAqMqzDMzd+twyY8JNcl4Y4stbUvJzQwBlS5LAiO4nvqOCS2+kUn0qqtuF4mZBcjMTGRtjddo1B2Vgv4BUe3gcaCMyT7maQo5WQ0Ex/rH1HhTgcl99MpTj4qhs4fGGJsrPZntoNYtZvtnvu/0j1l2OF4lh2rYU6fbzcgTqByMj0pwTyWq44EU4Y8VCs8Ev8yo9Sf2ro3Cimtx4B07NsuZ/lUzHjsKq6HJOGKBo68VnOK9JMJhTF18QSfuWVg+RJj51YdDON4TiJui0L4NopIuFBmDzDDJOkqRVHJIskyxOIppxoFW7cMw6e9A/muH9TUe7jsBb958OPNkP71XdfCdWVh4mBz/AEpt0peHbtLc/mtC5+amph6ccPTa6n4EJ/IVDxXtUwajTrG8kgH4mm/4J1/JAv8AQbDXf/BKD3qnVT8IrphegrW0CWV6tQScrMGEkydfe+ZquxXtzw6+5ZuE/wARC/kDVaPbfeuz1GFBAMEnrGjzgQPWiyyXQcE+zW2uhl0+86L5Zm/QVKHQj/V/7P8A7V53i/azj4MdRb30LWy3kFLST6VwTp/j31GJH4LVxgPCRZip8s37I8cTV8JxaWrge4heNgCBB74O/lWpw/SbDH7T2/NWj5SorFUl24qqWdgqjdmIVR5k10zxKXLMYza4PQVvWru120/qs/8AaQflXK/0eRhqgPkf3H6155gOJYe+Stq9buMJJVGDPA3IQwzD+UGp63riCbVwAHY5nAPwMfKsVjf8ZF9vqKvpBwyLj/Q7guhPfRVLNb0k6iQ48tqy7cUujdo/CP2rWnpZicAwY2bdy3l2RogMQcwA2OnMVX4/ppgcaSThLyXOb2Qra/xKNG89D41jKNOjVO0Z5uMXR9s/Bf2oTjdz7/yX9qbxpRatG4FYAEAZ1yEz/CTPKqI8TnKUWQdyB2QdTBnY6UtoVZpBx273j+kU8dILn8Pw/wB6quHv1qkxBBgg6V3ODb+9anYrqWA6RPzVfn+9PHSM80+Df7VUtaYcq5FjVtxRejpCvNW+INPHHrfPMPQfoaz00lTsRRpl4zbJ96PNT+1dRxG2dA6/GPzrLCnq0bU2FGyt5D9tJ8GWtlwCzZVM2a0bkErmZSB3c68cD0vXkbE1ZyTVEJHsOG6SuDLXgPAhIHl3VP8A+L7Q9+/bHqv714U15juTTC5rJtfC6R7fe6e4QMqjELqdTl0UQTM5TOoAjxqpv+1TDK1wl7nVogZTlGa4+uYbdgABd95O0QfJ+rP/AO0ow/eaqWPoE4snYmIkdowRuDpFMOIPM/Fm/U14d/it0ADrbhAAAHWOAAAAAADtAqNex7HciP4pY/8AcataK0z3G9xW0sZrlscu0yefPyqNd6V4VN8RZHk6fpXhY4pZQnMwiNhlzE/hExHKoV7iiFyUBCzpmEAbfL0psKPfG6cYSCeulQMxMNlAHMsRA7vGazg9sWCNzIjhdYDXUcJr3ssx5kRXlHSfGOMLZUn/ADi91oOhCO1pB5DK5/FWVtWyzADckAVDlQ1Ppa/xi5cBAulSADACxDCVYFdGUjUMDBrPcXOIgkPnHODB+HP41nei+Ia1hLf1guKrRbYBl+quZ81vtawtxGIkfaNTX49rXXBpoxkuSgxzFic0zzneoNh3tz1bumaM2VisxMAx51Z8ZxQeWiDPLuPKs5d4tDgbHeSPhEiDWGQ1gWai45GrHMYBYmCfMmKm8PwEuA921J2UOrFjrpI0Hluarbl1rkZ2Zu7MSwGnIHamNliD/fwrK0WdmytYdQwGURl10J7XcJrlxjAZ7f1aqHBnVEOYaAgFhoah8A4qXi3cPa2tsYUvOykfe7jz899Na4aftGPLU1rzLiKK9dnnDSCQ4MzzWCPQAQPCouK4eGGvxFej8Z6J274BBKXBHajMGX7rLp6EVFw3QO2o7V243kqqJ79ZNPDIjyRPPcFNrssdOUCT+1ei9B+PYa1h3W6yhjdLDNAJXq7YnfvB+Fc8J0LCXgz9XetayrqQRoYMagmY51oreBtqIW3bA7gigflVo4WQ8iR0Feae1DijG8LIJCIqmORZhJPnBA9K9LFYv2idF2uqMTbEgAJdgTlI91j4EaT3g1tmvUpi7PMcGW6wFGKsCGDCQVgzmBGoI8K9jXjrKim5lLvbDsV9wuDlZ1Hc0BvxV5JgUu27y9WuZ5hVyi4LmbTJkOjgzEVu8biWdgGKsyoFYp7mcks+XvUElQeeWedcmOWptJWd+NdJurtG6wzsxK21aYMRmZo3UEgRzM8hrl8L7R8Wjb2mT/pmzaCR3DIqsvmpBqR00wrdTh3A7PVsD/Mt64G/MH1FZTBsouKX93MJ0zad8c/LnScm2TFJI9jTHWcdhVJDG1cnssxz27lv3rZcRmIlWDc1YSNxWY4xwe3ZtEWixjM/JjylSVA0gb+POu+AxR+jkC4jjroDoMqtFpcxiBtmQbDYU7DMLq3UzDMqs7aqCFto7sDO05fzrS1Jc9lKaZTYPH3bSghiFYyVIUkHug+XKrnhXE7t1wiqrlu8FY7yWnQaVm8TcW4CEdWI1gHUeI/2rd+zx5wzzbCsLmVmE/WAKCJkmIk6DTWY1rOEdpUWlLWNk2/whwpIUPA2RiCe+Mw1+IrMrxC0zZXt3Q+cqAqg/ahRGac0EaRXoM1B4hwW1eIZ1hwQQ66NptJ5+tbywf1Mo5fpkhbszBZkPdcVkI+IqY3CMu/zkfmK111Q2jAMO5gCPgaUgc9qj/H/ACT5fwYnE4IBZZlUDmSB+dVWIAn6u7aJgmGIA/qB0q46UcIu25ZGL2juGAcp4NIOncfjrrWJfiDLbbs2+2VEgHNlmds0DXLyrnknF0zZNPovLVpmESub/TuBo/en2cFeBOaTOwygR51A4ZxRbSgohJIg9rXv2iMv971ZW+mCzDIw9Z/Kq7MmkOOFbvFMfBMPGpVnjtsyQ5MnSSABoBHbidR865YjHAgsisYJmM0SNTJGnrtS38IpfSKyN/F86VR3k/E1XN0hzlRbLSeQzNMnQAEnXwrhjOPXFuNbYGVYqVdIYFSRDDkdNqmwWV1ZJyk/E1V4jhUvLFiDOhJ+VcRxyTraB8mI/I1Z8M+vL9WINu2zkMyZiqjMxCk6gQZiT4VAKXEcMyGNQpIg7ZZ5N+9PQRoViPGZ8RU3B37lyGe2erZiswSsaBtRzFWHSXgL4QL1imCSEaR2tpWN5EgzzHlVqYs7Jw36dgAlsDr8IXOQDtPh3IfOo+0VfPmjk4NYu5hHttInQiGGkGdPIzWjwuHv2lt4hM9sMZt3UJEMO5wdDvp4Huq4/wCLL51coW/6i2rFu8fHrlt558ZmoZKEw926ti3bugK4glAuXqkUEW0YcnOZ2I5ZlnWRTgxPLzrlhXLnsW3ck/ZLN6kwdasbXCMW/u2Ag+9dugD+mM3yrSO3oo69kHFXQqyd+Q7z61R4jAhl7Sj0ra2+g7sZvXlnnkUt6AtED0qzwvQ3Dpvnf+ZoHwUCr+Ocuyu8UeW2L5Vobbbnp8TWgwvCrtwdi27DwUx8dq9CwvB7NrVLSA/eygt/W0n51LLTV1g+so8vwwmH6GX297Ig/ibX4JNbXDWmCKHYMwADMBGY98V2pK2jBR6M5TbFoooq5UKKKKkDa6W7hUypIMRp3HcHvHgaZRUPkEPFcKVyT7mbRuqt2LRYcwWt2wxHhNRV6L2h3/IVbUVTxx+F95fSvu9H7L2GsuGyE5lOhZHICllmJBAAIkTAMgjXC4/2ZBHnriUnZLF5nju7Si3P4/jXpVKDVZYYsssjRgDwtwqpbtlUQZUXcgSWJYwMzEkknx2AAAw9jFMj3ECEtc+rK65s0lSIGpJJIivdyaijhdnreu6q31u/WZFzz35u/wAd6yeB+mWWX8Hj/Q7CrdxtlCmabksJ7PVhSXmNdhvNey4fDLbUKihVGwUQNaS1hEViyois3vMqKrN5sBJrtWuPHoUnLYSiligitTMBRRFLFCSFiiU6y5euKMOqBiuSIyjtZ21LqdOzGsxrscRx2/g8VhL93CCLloo9wEG2erLgF1SYOpXb9ROu6W8Pe/gb9u2JdkBUDdijq+UeJCkDxivGjw69btszK9tW7BzBk6ztBsgBjNBUN3DKOcVzZpU6o2xq+T0HoGuExNkhkBxCxnkZOwOwpt5I7MATOuYkmZFT8f7PrTmbblRPusM0DnDb/Gay3suVUxDXLly3bXqzbUO6q1x3ZSAqkyYynXvIHOvVYqccYzjyiJNxfDMafZyonJfO/wBu2PzVv0qHifZ7dIIDWmBEbsp+a/rW+FYf2l9JL2HNm3Yc28ys7MujGGChZ5DQnTvFJ44RVhSk3RX9IOjX0exhBYtul/NNx7ee79YBbAMiftagD7xiq3i/AWv4ZcbbbrHID4tZUsrt2zdhfdUg6rGkTttC4106xGItWULFGtas6Eq1y4D2XOWMsADbnJ7o7dHun13CottUttbDM75gS9wse12p00AGx8d4rG4N16NFskV/DcEty5bUbvcRNzu7Ba9X4l0SwuILRbXrBIzJcZWDHQByCx5R2gTE1zxfRzDJZuXsNYRbosvcssuaQ4tlrbKJgNsR4149w3i93DszWXKM6MjERJV99+fOdwdan/lw/ZH+/RfDjN7B/SLS3QC9hFHUXMyK5uWyYK6KwTrFnlmqrwvH3GGvWX+sW5lK5iSbNxWBNxJmCVzKdpnwqrt3SsxzBB22IgjWuqYuLZTKvaYEtHb0GizOizrAG/kKx2ZpSNd7LjnvXrDjNZuWSzofdzI6ZW8D2iJGuvhXpGH4JYt+5Ztg95XMfi0mvGOD9Jb+G0sMqSZYhFJeDorkgkqO4QPXWvbOHY3rbNu7EdZbR47sygkfOurC01RjkXNkidI+XKkigmia6TLgWKIps0TQgWkoooAopKWhATRNFJQC0lFFAAooomhIs0TSTRNALNE0k0TQCzRNFFALNE02igHZqJptFAOzUTTaKAdNeQ+0x3/xF88wEtdXPJMgOnhmz+s167NR8Vw61dKm5at3Cvul0Vius6Eis8kN1RaEtWeFY/htywwW6pUsiXBMao65lP8AexBG4r3PhDP9Gs9bPWdTbzzvmyCZ8e/xrtfwyOQXRHK6qXRWKn+EkaV0JquPFo2TOews1U9IujFnGqou5gUJKshAYBozKZBBBgfDzq1orVpPhlE6PPeJeyibw+j3VWyQobrCzOpAAYiBDTBPLUxtFSeIeyu214Gzd6u0QoZGBd9AAxVpgzE6xBPdpW5miaz8MC+8hbfZgDQAADwA0A+AFU3EOh+Euo6myiG5qXtqFcMDIIPLXcbGriia0cU+yibRneHdAsNaw9yywNzrSCztlFwZdVyEDsgHXxkzNUuO9k9ssvU3mRYh+sUXGJk9pSMoGnKOW9byaKo8UX6LKcjJ8Y9nFi86MjGzlRUYKitnCDKGOoh4Gp1neO/UYewqIqIIVFVVHcqgKPkBT5oqyil0Q22KTSUUtWKiUUGihIUUUUAUUUUAUURRQBRQKJoD/9k="/>
          <p:cNvSpPr>
            <a:spLocks noChangeAspect="1" noChangeArrowheads="1"/>
          </p:cNvSpPr>
          <p:nvPr/>
        </p:nvSpPr>
        <p:spPr bwMode="auto">
          <a:xfrm>
            <a:off x="155575" y="-731838"/>
            <a:ext cx="3009900" cy="1524001"/>
          </a:xfrm>
          <a:prstGeom prst="rect">
            <a:avLst/>
          </a:prstGeom>
          <a:noFill/>
        </p:spPr>
        <p:txBody>
          <a:bodyPr/>
          <a:lstStyle/>
          <a:p>
            <a:pPr algn="l" fontAlgn="auto">
              <a:spcBef>
                <a:spcPts val="0"/>
              </a:spcBef>
              <a:spcAft>
                <a:spcPts val="0"/>
              </a:spcAft>
              <a:defRPr/>
            </a:pPr>
            <a:endParaRPr lang="pt-BR">
              <a:solidFill>
                <a:prstClr val="black"/>
              </a:solidFill>
              <a:latin typeface="Calibri"/>
              <a:cs typeface="+mn-cs"/>
            </a:endParaRPr>
          </a:p>
        </p:txBody>
      </p:sp>
      <p:sp>
        <p:nvSpPr>
          <p:cNvPr id="215046" name="AutoShape 6" descr="data:image/jpeg;base64,/9j/4AAQSkZJRgABAQAAAQABAAD/2wCEAAkGBhQSEBUUEhQVFRQVFBQVFRcUFBQUFRQUFBQVFBUUFhUXHCYeFxkmHBUUHy8gJCcpLCwsFR4xNTAqNSYsLCkBCQoKDgwOFw8PGikkHBwpKSksKSwpKSkpKSwsLCwpKSkpKSwpLCwsKSwpKSksLCkpLCkpKSksLCksKSwsKSkpKf/AABEIAKABPAMBIgACEQEDEQH/xAAcAAABBQEBAQAAAAAAAAAAAAAAAQIEBQYDBwj/xABEEAACAQIEAgcECAQEBAcAAAABAhEAAwQSITEFQQYTIlFhcYEHMpGhFCNCUoKxwdFicpLwFTNj4RZDU6JEc5OywuLx/8QAGgEBAAMBAQEAAAAAAAAAAAAAAAECAwQFBv/EACYRAAICAgIDAAEEAwAAAAAAAAABAhEDEiExE0FRYQQiQlIUMjP/2gAMAwEAAhEDEQA/ALwUUUV7J5wUURRQBRRRQC0UUUAUUUUAopIoooApaKKASiloioAlFFLQCUUtJUgKWkpagBRRRUgSlNFFQSFJSzSUIFooFFAFFFFAFFApaASlopRQCRUROLWGYqt60WBII6xJBG4iahdLON/RcMzD/MbsW/5iNW9Br8O+vJcEFa4ouTlJ7WsQDzkg+e1VlKjWENlZ7kF58qSK8w6MWj9PtorMFFwmA8gqilyCV7Le75V6hUxlaKTjqMpKKWpICiiigClFIKWgCiiigCiiigCloFJQC0UUUAURRRQBNFFFAEUUUTQBRRRQBRFBpKAWiiigAUGiigCiiigCiiloAmiiigClFJWZ6eccNqyLNv8Azb+mm4tkwfVj2R61DaStkpW6RiOmPHvpWIJU/Vp2bfiJ1b1PyAqmtitLY4AoUhUS4RKs7u6guNGW0E+yDpmO5BqqxuB6ttAQDyOpUjcSN9wQeYNcMf1EckmkdzxuKNN7OcPOIuP9y1Hq7AfkGrf1k/Z1h4s3X+9cVfRFn83rWCu2HRxzf7htJRRVigtFJS0AoopKBQC0UqrOgEnwEmuv0K59x/6WFRaJo40V2ODcCSjx/Ka5ERvI89KWhQgoiiaKkgWikooBaKKSgFoooFAFFFFAFFFAoApKWkmgFoomigCiiigCiiigClFJS0ACnU0UtAc8TiVtozuYVAWY+AryRuLtiMd17/eZwPui2jMijyyj1mtJ7SeO+7hkPc92Piif/I/hrFcLP1y+OZf6lZf1rnzu4tHThjXJvEtZUVfuqB8BqfzNU/SCx2Z8vkdPkxqZibvVKXUFkInKNcrMNCO5SYkcuW9VlzDOthusme4mdYMzqdZrxP08KkpX7O/I7VG36GWMuCtfxF3+LsB8lFXdRuHYbq7NpPuW0X1CifnNSK+iXR5D5YyiligCpAUCiKBUAK43eJWrdy2t0v8AWGAtsKzkDVj2iAqgSSxMAAnlVnwvhL33yroo95jso/U+FaxOhmEks2HtuxXIzOM5K8xr3843rDLmUePZrjx3yYe17beHWQVtWMRAnUJaGaOcm5Jnxqwt+17CXLotvbupNzqyzC2UQ7guQ8hfGOR7q16dHsKgAXD2VA1AFpBB2mIqHiujWFuCLmGsNOhPVID/AFAA1xL6dBZMwHpVda4hau6D3iCcjKVeA2Uko2sSInxHeKlWrCogRR2VUKASW7IEAEtJOnfVUMCbbrkYLaRcq2xbkhCsFesmYkIwA2ymZkZbohnW7h7Z3Rf6RXBuGWT9gekj8qdiBO361V4ixelil2NyAwBAkKQNpjMrDyuNzArVNmdInXeCWjtI5b1xbo8vJyPQGo2bEDZkInmOWZu6NcrL/wCmfvad8HiLsHrQAdPd1Gqief3g3pHjVtpL2RSOb9HW+y4PmCKiXeEXV+zPkQan3uLOhIFpn0kFTucrGI5GVUb/APMB5Gk/4iWdUuDXcqIgsADvt2kPk/gYt5JEOCKdkI0II89KSKvsPxC3eBjWIkMpBGZQw0Pn8QRyNcrvD7bbaeX7VdZCjgU0UVOu8LYbEH5Goj2yu4I860UkytDKSnUsVIGUtOiiKgUNop0UtLFDKKfFEVNihlFOiiKWRQgFLFFKDSxQgFReL8TXDWHvPByjsg/bc+4nx1PgDU22pYgASSYAG5J5V5n7SOPdbf6hDNuwSpI2e7s7eIHujyPfVWy8Y2zJ4zEtcdncyzEsxPMkyabZcqwYbggjzGoplOArJ8nT0b3CMHtDmsRH8MaD+krXK9hixt2iZz3EUd+Uui6+ME/Cq3gGO7OWCY0IXVsokhlHMiSCO4juq64OxuY60CIyhrhB3AVGyZhyJLTH8teVjwtZq9WdE5rSzcuNabFLNE17h5gwLRFJNFQBYqfwjhDYh4Gij3m7h3DvNQsPZLsqruxCjzJivSOHYBbNsIuw3PMnmT41hmyaLjs0hHYdgsEtpAiCAPn4nvNdXamYi8AN6o+KdI1tBS0w11LWkaG4SATJGkjz1riSb5Onotbj1wa5WeHS62XVIcFsTcwokLAuW1LEntaKQpjn4VFPTSyUDywBsvf1Qz1dtsjaCe1PKtFEpZbY3iBQk/WMc6qqqqlYYaFpiBo0kkdwnQHnexMwZgEfA91Vdzj1tmyhyGzpakBh2ridaqyQQQV110HnUX/HrJRctxYyownMOy79Wp7QnVgRrrNaKJVstrl0jnVP0jxdxMObtsnNYZb2UEgXUtmbtto3BTN6gGuw4mjGFdSe3oCCewcr6eB0NcBikJgxtBG0gggiOdXogkYvj6W2XsPcR7D37ZQibgtKtx7ag/b6ts411gjlWYsdMsRky5Wdy7ornD9k3LhW7gRNtoK3bRiYBBZTqAZ5YTgmLtpbVcVacYYq+GVrMZXTQI7L2mQ22dCJ+0O6nYHo9eW0bTXLfasNazJnGR7V7r8HcUEf8tmdd/dC1FMcF3hOmmHdGuNctpbVlWZu5wzzkDWzaBHuuJBZZRhOlW9ni1l2KrdtlgpYqHWcoAYtE+7DAztBnasXdw+LysyKlq91txreV0dUXErnuZS2wTEIl1dJHWGNjVfguGvN2MPdUG23Um8Fa4GtA3bas6fZcnE2SBAK3bfhTkcHpltlIDKVIfYqVIYanQj3ufzp+WvKrrIo6nqT2B1ttrtq4jYW23V2mvuLTBbrdWUcOuVs1pi4zCt70b4+MRhkcsGYZrbsNAz2zlzgcgwyv+OpBdZaU2Ad9aYuKFdVxAqOSCP/AIMpPMeVI3R9eTH5VMF8U4X6naQ1RWNwBuTD1Bri3BbngfWrwXqd1tPJIjRGbbht0fYPpBri+HYbqw9DWr62lD1byv4RoY80VsYU7j5TXB+H2m3UfCKnyjxmVorQPwa390+jfua5HgSnYuPgat5IldGUlLVu3R/uf4qaa3R547LITyzSBPjGsVbyRI0ZmelHG/oeFNwGL1zNbsd4kRcvfhB0/iYV4wxr1LpD7NMfiLpe5esOYhQDcVUUbKgymB/ZrOYr2V49NrSv/wCXcQn4MQazckdEVSMeBXRFqwxPRnFW/wDMw19Y77VyPjEVEVYMc6iyTtaMagwRz2+dbD2eWJu3XPJAs+LtJ/8AZWSVa3/s+sRh3b712PRFH6s1WilZSb/aaeiiiK2MDmKfatliFAkkgADmTTFFabgvCzatm64OdtFEe6O89xP5VSc9UTGNsqbtg4a7bOYMwIJEbRuAZ184q3fppI0EVRcSZjdJO3KqzFKR2htz/eufJG1sbQdOjQYjpEWBqKeJTVCLs08XayUkaNMuDiZ7t52G8RPn41wfIRBVYysvuj3W95fI8xzqB11D3CRuR4jetE0UokJbQnMFGpRxKwQyLlVo3kDTXyrm2AtxGQAZQsCRCq/WKPINrTRdnn/fOl6yrEUKmHRWzAQZuHc73WDPp4kA1GawC4uGcynTXTWVPyPyrozt3/IVEOE1nM28xnbKTM+7MR4RUkDDh7RLfW5SWuTquhe4t1vnb/OuwwJkMt0kSG0JII643uR2glfL4VxODWZg6yTDuN99AY9K6JZjYtpyLkj50sDfo98LAumcsSZ3FtlnWftFT6U8XL4YdpSJ7h7vWT3fcMeldOsNOa9rU2KFOOuC2p3uQJA2LdmduVd8JjDA0gkCR3GNvlHpUS9iRIISd51CnWNp351Iw6yAduZGh79J9amyKLK1izHzrnh+ktsge8JiJXvFk8j/AK6fA+szBYNmGik+hp72VBhlEz9pfLvHgvwHdUWBtrjFtkLBuyoUsSCIDAFZkeNSjiwJkgZQC0kdkGYJ7hofgajnA28rLkWGEMAIBAmAY86W9gVfPmB+sTI+p1UZo8j221/aoBIe/pM6CdjG0jka6JfI0n++VQhhAqMqzDMzd+twyY8JNcl4Y4stbUvJzQwBlS5LAiO4nvqOCS2+kUn0qqtuF4mZBcjMTGRtjddo1B2Vgv4BUe3gcaCMyT7maQo5WQ0Ex/rH1HhTgcl99MpTj4qhs4fGGJsrPZntoNYtZvtnvu/0j1l2OF4lh2rYU6fbzcgTqByMj0pwTyWq44EU4Y8VCs8Ev8yo9Sf2ro3Cimtx4B07NsuZ/lUzHjsKq6HJOGKBo68VnOK9JMJhTF18QSfuWVg+RJj51YdDON4TiJui0L4NopIuFBmDzDDJOkqRVHJIskyxOIppxoFW7cMw6e9A/muH9TUe7jsBb958OPNkP71XdfCdWVh4mBz/AEpt0peHbtLc/mtC5+amph6ccPTa6n4EJ/IVDxXtUwajTrG8kgH4mm/4J1/JAv8AQbDXf/BKD3qnVT8IrphegrW0CWV6tQScrMGEkydfe+ZquxXtzw6+5ZuE/wARC/kDVaPbfeuz1GFBAMEnrGjzgQPWiyyXQcE+zW2uhl0+86L5Zm/QVKHQj/V/7P8A7V53i/azj4MdRb30LWy3kFLST6VwTp/j31GJH4LVxgPCRZip8s37I8cTV8JxaWrge4heNgCBB74O/lWpw/SbDH7T2/NWj5SorFUl24qqWdgqjdmIVR5k10zxKXLMYza4PQVvWru120/qs/8AaQflXK/0eRhqgPkf3H6155gOJYe+Stq9buMJJVGDPA3IQwzD+UGp63riCbVwAHY5nAPwMfKsVjf8ZF9vqKvpBwyLj/Q7guhPfRVLNb0k6iQ48tqy7cUujdo/CP2rWnpZicAwY2bdy3l2RogMQcwA2OnMVX4/ppgcaSThLyXOb2Qra/xKNG89D41jKNOjVO0Z5uMXR9s/Bf2oTjdz7/yX9qbxpRatG4FYAEAZ1yEz/CTPKqI8TnKUWQdyB2QdTBnY6UtoVZpBx273j+kU8dILn8Pw/wB6quHv1qkxBBgg6V3ODb+9anYrqWA6RPzVfn+9PHSM80+Df7VUtaYcq5FjVtxRejpCvNW+INPHHrfPMPQfoaz00lTsRRpl4zbJ96PNT+1dRxG2dA6/GPzrLCnq0bU2FGyt5D9tJ8GWtlwCzZVM2a0bkErmZSB3c68cD0vXkbE1ZyTVEJHsOG6SuDLXgPAhIHl3VP8A+L7Q9+/bHqv714U15juTTC5rJtfC6R7fe6e4QMqjELqdTl0UQTM5TOoAjxqpv+1TDK1wl7nVogZTlGa4+uYbdgABd95O0QfJ+rP/AO0ow/eaqWPoE4snYmIkdowRuDpFMOIPM/Fm/U14d/it0ADrbhAAAHWOAAAAAADtAqNex7HciP4pY/8AcataK0z3G9xW0sZrlscu0yefPyqNd6V4VN8RZHk6fpXhY4pZQnMwiNhlzE/hExHKoV7iiFyUBCzpmEAbfL0psKPfG6cYSCeulQMxMNlAHMsRA7vGazg9sWCNzIjhdYDXUcJr3ssx5kRXlHSfGOMLZUn/ADi91oOhCO1pB5DK5/FWVtWyzADckAVDlQ1Ppa/xi5cBAulSADACxDCVYFdGUjUMDBrPcXOIgkPnHODB+HP41nei+Ia1hLf1guKrRbYBl+quZ81vtawtxGIkfaNTX49rXXBpoxkuSgxzFic0zzneoNh3tz1bumaM2VisxMAx51Z8ZxQeWiDPLuPKs5d4tDgbHeSPhEiDWGQ1gWai45GrHMYBYmCfMmKm8PwEuA921J2UOrFjrpI0Hluarbl1rkZ2Zu7MSwGnIHamNliD/fwrK0WdmytYdQwGURl10J7XcJrlxjAZ7f1aqHBnVEOYaAgFhoah8A4qXi3cPa2tsYUvOykfe7jz899Na4aftGPLU1rzLiKK9dnnDSCQ4MzzWCPQAQPCouK4eGGvxFej8Z6J274BBKXBHajMGX7rLp6EVFw3QO2o7V243kqqJ79ZNPDIjyRPPcFNrssdOUCT+1ei9B+PYa1h3W6yhjdLDNAJXq7YnfvB+Fc8J0LCXgz9XetayrqQRoYMagmY51oreBtqIW3bA7gigflVo4WQ8iR0Feae1DijG8LIJCIqmORZhJPnBA9K9LFYv2idF2uqMTbEgAJdgTlI91j4EaT3g1tmvUpi7PMcGW6wFGKsCGDCQVgzmBGoI8K9jXjrKim5lLvbDsV9wuDlZ1Hc0BvxV5JgUu27y9WuZ5hVyi4LmbTJkOjgzEVu8biWdgGKsyoFYp7mcks+XvUElQeeWedcmOWptJWd+NdJurtG6wzsxK21aYMRmZo3UEgRzM8hrl8L7R8Wjb2mT/pmzaCR3DIqsvmpBqR00wrdTh3A7PVsD/Mt64G/MH1FZTBsouKX93MJ0zad8c/LnScm2TFJI9jTHWcdhVJDG1cnssxz27lv3rZcRmIlWDc1YSNxWY4xwe3ZtEWixjM/JjylSVA0gb+POu+AxR+jkC4jjroDoMqtFpcxiBtmQbDYU7DMLq3UzDMqs7aqCFto7sDO05fzrS1Jc9lKaZTYPH3bSghiFYyVIUkHug+XKrnhXE7t1wiqrlu8FY7yWnQaVm8TcW4CEdWI1gHUeI/2rd+zx5wzzbCsLmVmE/WAKCJkmIk6DTWY1rOEdpUWlLWNk2/whwpIUPA2RiCe+Mw1+IrMrxC0zZXt3Q+cqAqg/ahRGac0EaRXoM1B4hwW1eIZ1hwQQ66NptJ5+tbywf1Mo5fpkhbszBZkPdcVkI+IqY3CMu/zkfmK111Q2jAMO5gCPgaUgc9qj/H/ACT5fwYnE4IBZZlUDmSB+dVWIAn6u7aJgmGIA/qB0q46UcIu25ZGL2juGAcp4NIOncfjrrWJfiDLbbs2+2VEgHNlmds0DXLyrnknF0zZNPovLVpmESub/TuBo/en2cFeBOaTOwygR51A4ZxRbSgohJIg9rXv2iMv971ZW+mCzDIw9Z/Kq7MmkOOFbvFMfBMPGpVnjtsyQ5MnSSABoBHbidR865YjHAgsisYJmM0SNTJGnrtS38IpfSKyN/F86VR3k/E1XN0hzlRbLSeQzNMnQAEnXwrhjOPXFuNbYGVYqVdIYFSRDDkdNqmwWV1ZJyk/E1V4jhUvLFiDOhJ+VcRxyTraB8mI/I1Z8M+vL9WINu2zkMyZiqjMxCk6gQZiT4VAKXEcMyGNQpIg7ZZ5N+9PQRoViPGZ8RU3B37lyGe2erZiswSsaBtRzFWHSXgL4QL1imCSEaR2tpWN5EgzzHlVqYs7Jw36dgAlsDr8IXOQDtPh3IfOo+0VfPmjk4NYu5hHttInQiGGkGdPIzWjwuHv2lt4hM9sMZt3UJEMO5wdDvp4Huq4/wCLL51coW/6i2rFu8fHrlt558ZmoZKEw926ti3bugK4glAuXqkUEW0YcnOZ2I5ZlnWRTgxPLzrlhXLnsW3ck/ZLN6kwdasbXCMW/u2Ag+9dugD+mM3yrSO3oo69kHFXQqyd+Q7z61R4jAhl7Sj0ra2+g7sZvXlnnkUt6AtED0qzwvQ3Dpvnf+ZoHwUCr+Ocuyu8UeW2L5Vobbbnp8TWgwvCrtwdi27DwUx8dq9CwvB7NrVLSA/eygt/W0n51LLTV1g+so8vwwmH6GX297Ig/ibX4JNbXDWmCKHYMwADMBGY98V2pK2jBR6M5TbFoooq5UKKKKkDa6W7hUypIMRp3HcHvHgaZRUPkEPFcKVyT7mbRuqt2LRYcwWt2wxHhNRV6L2h3/IVbUVTxx+F95fSvu9H7L2GsuGyE5lOhZHICllmJBAAIkTAMgjXC4/2ZBHnriUnZLF5nju7Si3P4/jXpVKDVZYYsssjRgDwtwqpbtlUQZUXcgSWJYwMzEkknx2AAAw9jFMj3ECEtc+rK65s0lSIGpJJIivdyaijhdnreu6q31u/WZFzz35u/wAd6yeB+mWWX8Hj/Q7CrdxtlCmabksJ7PVhSXmNdhvNey4fDLbUKihVGwUQNaS1hEViyois3vMqKrN5sBJrtWuPHoUnLYSiligitTMBRRFLFCSFiiU6y5euKMOqBiuSIyjtZ21LqdOzGsxrscRx2/g8VhL93CCLloo9wEG2erLgF1SYOpXb9ROu6W8Pe/gb9u2JdkBUDdijq+UeJCkDxivGjw69btszK9tW7BzBk6ztBsgBjNBUN3DKOcVzZpU6o2xq+T0HoGuExNkhkBxCxnkZOwOwpt5I7MATOuYkmZFT8f7PrTmbblRPusM0DnDb/Gay3suVUxDXLly3bXqzbUO6q1x3ZSAqkyYynXvIHOvVYqccYzjyiJNxfDMafZyonJfO/wBu2PzVv0qHifZ7dIIDWmBEbsp+a/rW+FYf2l9JL2HNm3Yc28ys7MujGGChZ5DQnTvFJ44RVhSk3RX9IOjX0exhBYtul/NNx7ee79YBbAMiftagD7xiq3i/AWv4ZcbbbrHID4tZUsrt2zdhfdUg6rGkTttC4106xGItWULFGtas6Eq1y4D2XOWMsADbnJ7o7dHun13CottUttbDM75gS9wse12p00AGx8d4rG4N16NFskV/DcEty5bUbvcRNzu7Ba9X4l0SwuILRbXrBIzJcZWDHQByCx5R2gTE1zxfRzDJZuXsNYRbosvcssuaQ4tlrbKJgNsR4149w3i93DszWXKM6MjERJV99+fOdwdan/lw/ZH+/RfDjN7B/SLS3QC9hFHUXMyK5uWyYK6KwTrFnlmqrwvH3GGvWX+sW5lK5iSbNxWBNxJmCVzKdpnwqrt3SsxzBB22IgjWuqYuLZTKvaYEtHb0GizOizrAG/kKx2ZpSNd7LjnvXrDjNZuWSzofdzI6ZW8D2iJGuvhXpGH4JYt+5Ztg95XMfi0mvGOD9Jb+G0sMqSZYhFJeDorkgkqO4QPXWvbOHY3rbNu7EdZbR47sygkfOurC01RjkXNkidI+XKkigmia6TLgWKIps0TQgWkoooAopKWhATRNFJQC0lFFAAooomhIs0TSTRNALNE0k0TQCzRNFFALNE02igHZqJptFAOzUTTaKAdNeQ+0x3/xF88wEtdXPJMgOnhmz+s167NR8Vw61dKm5at3Cvul0Vius6Eis8kN1RaEtWeFY/htywwW6pUsiXBMao65lP8AexBG4r3PhDP9Gs9bPWdTbzzvmyCZ8e/xrtfwyOQXRHK6qXRWKn+EkaV0JquPFo2TOews1U9IujFnGqou5gUJKshAYBozKZBBBgfDzq1orVpPhlE6PPeJeyibw+j3VWyQobrCzOpAAYiBDTBPLUxtFSeIeyu214Gzd6u0QoZGBd9AAxVpgzE6xBPdpW5miaz8MC+8hbfZgDQAADwA0A+AFU3EOh+Euo6myiG5qXtqFcMDIIPLXcbGriia0cU+yibRneHdAsNaw9yywNzrSCztlFwZdVyEDsgHXxkzNUuO9k9ssvU3mRYh+sUXGJk9pSMoGnKOW9byaKo8UX6LKcjJ8Y9nFi86MjGzlRUYKitnCDKGOoh4Gp1neO/UYewqIqIIVFVVHcqgKPkBT5oqyil0Q22KTSUUtWKiUUGihIUUUUAUUUUAUURRQBRQKJoD/9k="/>
          <p:cNvSpPr>
            <a:spLocks noChangeAspect="1" noChangeArrowheads="1"/>
          </p:cNvSpPr>
          <p:nvPr/>
        </p:nvSpPr>
        <p:spPr bwMode="auto">
          <a:xfrm>
            <a:off x="155575" y="-731838"/>
            <a:ext cx="3009900" cy="1524001"/>
          </a:xfrm>
          <a:prstGeom prst="rect">
            <a:avLst/>
          </a:prstGeom>
          <a:noFill/>
        </p:spPr>
        <p:txBody>
          <a:bodyPr/>
          <a:lstStyle/>
          <a:p>
            <a:pPr algn="l" fontAlgn="auto">
              <a:spcBef>
                <a:spcPts val="0"/>
              </a:spcBef>
              <a:spcAft>
                <a:spcPts val="0"/>
              </a:spcAft>
              <a:defRPr/>
            </a:pPr>
            <a:endParaRPr lang="pt-BR">
              <a:solidFill>
                <a:prstClr val="black"/>
              </a:solidFill>
              <a:latin typeface="Calibri"/>
              <a:cs typeface="+mn-cs"/>
            </a:endParaRPr>
          </a:p>
        </p:txBody>
      </p:sp>
      <p:sp>
        <p:nvSpPr>
          <p:cNvPr id="418822" name="Rectangle 7"/>
          <p:cNvSpPr>
            <a:spLocks noGrp="1" noChangeArrowheads="1"/>
          </p:cNvSpPr>
          <p:nvPr>
            <p:ph type="title"/>
          </p:nvPr>
        </p:nvSpPr>
        <p:spPr>
          <a:xfrm>
            <a:off x="304800" y="76200"/>
            <a:ext cx="8534400" cy="1143000"/>
          </a:xfrm>
        </p:spPr>
        <p:txBody>
          <a:bodyPr/>
          <a:lstStyle/>
          <a:p>
            <a:pPr eaLnBrk="1" hangingPunct="1"/>
            <a:r>
              <a:rPr lang="en-US" sz="4600" b="1">
                <a:solidFill>
                  <a:schemeClr val="bg1"/>
                </a:solidFill>
                <a:latin typeface="Arial Black" pitchFamily="34" charset="0"/>
              </a:rPr>
              <a:t>INFORMAÇÃO CELULAR</a:t>
            </a:r>
          </a:p>
        </p:txBody>
      </p:sp>
      <p:pic>
        <p:nvPicPr>
          <p:cNvPr id="354311" name="Picture 8" descr="E:\Documents and Settings\pavel\Desktop\JPG Backgrounds\4b\5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03525" y="3336925"/>
            <a:ext cx="5943600" cy="2851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4312" name="Picture 9" descr="E:\Documents and Settings\pavel\Desktop\JPG Backgrounds\4b\6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8925" y="3309938"/>
            <a:ext cx="2133600" cy="290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TextBox 6"/>
          <p:cNvSpPr txBox="1">
            <a:spLocks noChangeArrowheads="1"/>
          </p:cNvSpPr>
          <p:nvPr/>
        </p:nvSpPr>
        <p:spPr bwMode="auto">
          <a:xfrm>
            <a:off x="411163" y="1539875"/>
            <a:ext cx="8305800" cy="954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pt-BR" sz="2800" b="1" dirty="0">
                <a:solidFill>
                  <a:srgbClr val="FFFFFF"/>
                </a:solidFill>
                <a:latin typeface="Arial" pitchFamily="34" charset="0"/>
                <a:cs typeface="+mn-cs"/>
              </a:rPr>
              <a:t>"O DNA (cromossomos) são as moléculas mais complexas do universo!"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43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543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43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3543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42" name="AutoShape 2" descr="data:image/jpeg;base64,/9j/4AAQSkZJRgABAQAAAQABAAD/2wCEAAkGBhQSEBUUEhQVFRQVFBQVFRcUFBQUFRQUFBQVFBUUFhUXHCYeFxkmHBUUHy8gJCcpLCwsFR4xNTAqNSYsLCkBCQoKDgwOFw8PGikkHBwpKSksKSwpKSkpKSwsLCwpKSkpKSwpLCwsKSwpKSksLCkpLCkpKSksLCksKSwsKSkpKf/AABEIAKABPAMBIgACEQEDEQH/xAAcAAABBQEBAQAAAAAAAAAAAAAAAQIEBQYDBwj/xABEEAACAQIEAgcECAQEBAcAAAABAhEAAwQSITEFQQYTIlFhcYEHMpGhFCNCUoKxwdFicpLwFTNj4RZDU6JEc5OywuLx/8QAGgEBAAMBAQEAAAAAAAAAAAAAAAECAwQFBv/EACYRAAICAgIDAAEEAwAAAAAAAAABAhEDEiExE0FRYQQiQlIUMjP/2gAMAwEAAhEDEQA/ALwUUUV7J5wUURRQBRRRQC0UUUAUUUUAopIoooApaKKASiloioAlFFLQCUUtJUgKWkpagBRRRUgSlNFFQSFJSzSUIFooFFAFFFFAFFApaASlopRQCRUROLWGYqt60WBII6xJBG4iahdLON/RcMzD/MbsW/5iNW9Br8O+vJcEFa4ouTlJ7WsQDzkg+e1VlKjWENlZ7kF58qSK8w6MWj9PtorMFFwmA8gqilyCV7Le75V6hUxlaKTjqMpKKWpICiiigClFIKWgCiiigCiiigCloFJQC0UUUAURRRQBNFFFAEUUUTQBRRRQBRFBpKAWiiigAUGiigCiiigCiiloAmiiigClFJWZ6eccNqyLNv8Azb+mm4tkwfVj2R61DaStkpW6RiOmPHvpWIJU/Vp2bfiJ1b1PyAqmtitLY4AoUhUS4RKs7u6guNGW0E+yDpmO5BqqxuB6ttAQDyOpUjcSN9wQeYNcMf1EckmkdzxuKNN7OcPOIuP9y1Hq7AfkGrf1k/Z1h4s3X+9cVfRFn83rWCu2HRxzf7htJRRVigtFJS0AoopKBQC0UqrOgEnwEmuv0K59x/6WFRaJo40V2ODcCSjx/Ka5ERvI89KWhQgoiiaKkgWikooBaKKSgFoooFAFFFFAFFFAoApKWkmgFoomigCiiigCiiigClFJS0ACnU0UtAc8TiVtozuYVAWY+AryRuLtiMd17/eZwPui2jMijyyj1mtJ7SeO+7hkPc92Piif/I/hrFcLP1y+OZf6lZf1rnzu4tHThjXJvEtZUVfuqB8BqfzNU/SCx2Z8vkdPkxqZibvVKXUFkInKNcrMNCO5SYkcuW9VlzDOthusme4mdYMzqdZrxP08KkpX7O/I7VG36GWMuCtfxF3+LsB8lFXdRuHYbq7NpPuW0X1CifnNSK+iXR5D5YyiligCpAUCiKBUAK43eJWrdy2t0v8AWGAtsKzkDVj2iAqgSSxMAAnlVnwvhL33yroo95jso/U+FaxOhmEks2HtuxXIzOM5K8xr3843rDLmUePZrjx3yYe17beHWQVtWMRAnUJaGaOcm5Jnxqwt+17CXLotvbupNzqyzC2UQ7guQ8hfGOR7q16dHsKgAXD2VA1AFpBB2mIqHiujWFuCLmGsNOhPVID/AFAA1xL6dBZMwHpVda4hau6D3iCcjKVeA2Uko2sSInxHeKlWrCogRR2VUKASW7IEAEtJOnfVUMCbbrkYLaRcq2xbkhCsFesmYkIwA2ymZkZbohnW7h7Z3Rf6RXBuGWT9gekj8qdiBO361V4ixelil2NyAwBAkKQNpjMrDyuNzArVNmdInXeCWjtI5b1xbo8vJyPQGo2bEDZkInmOWZu6NcrL/wCmfvad8HiLsHrQAdPd1Gqief3g3pHjVtpL2RSOb9HW+y4PmCKiXeEXV+zPkQan3uLOhIFpn0kFTucrGI5GVUb/APMB5Gk/4iWdUuDXcqIgsADvt2kPk/gYt5JEOCKdkI0II89KSKvsPxC3eBjWIkMpBGZQw0Pn8QRyNcrvD7bbaeX7VdZCjgU0UVOu8LYbEH5Goj2yu4I860UkytDKSnUsVIGUtOiiKgUNop0UtLFDKKfFEVNihlFOiiKWRQgFLFFKDSxQgFReL8TXDWHvPByjsg/bc+4nx1PgDU22pYgASSYAG5J5V5n7SOPdbf6hDNuwSpI2e7s7eIHujyPfVWy8Y2zJ4zEtcdncyzEsxPMkyabZcqwYbggjzGoplOArJ8nT0b3CMHtDmsRH8MaD+krXK9hixt2iZz3EUd+Uui6+ME/Cq3gGO7OWCY0IXVsokhlHMiSCO4juq64OxuY60CIyhrhB3AVGyZhyJLTH8teVjwtZq9WdE5rSzcuNabFLNE17h5gwLRFJNFQBYqfwjhDYh4Gij3m7h3DvNQsPZLsqruxCjzJivSOHYBbNsIuw3PMnmT41hmyaLjs0hHYdgsEtpAiCAPn4nvNdXamYi8AN6o+KdI1tBS0w11LWkaG4SATJGkjz1riSb5Onotbj1wa5WeHS62XVIcFsTcwokLAuW1LEntaKQpjn4VFPTSyUDywBsvf1Qz1dtsjaCe1PKtFEpZbY3iBQk/WMc6qqqqlYYaFpiBo0kkdwnQHnexMwZgEfA91Vdzj1tmyhyGzpakBh2ridaqyQQQV110HnUX/HrJRctxYyownMOy79Wp7QnVgRrrNaKJVstrl0jnVP0jxdxMObtsnNYZb2UEgXUtmbtto3BTN6gGuw4mjGFdSe3oCCewcr6eB0NcBikJgxtBG0gggiOdXogkYvj6W2XsPcR7D37ZQibgtKtx7ag/b6ts411gjlWYsdMsRky5Wdy7ornD9k3LhW7gRNtoK3bRiYBBZTqAZ5YTgmLtpbVcVacYYq+GVrMZXTQI7L2mQ22dCJ+0O6nYHo9eW0bTXLfasNazJnGR7V7r8HcUEf8tmdd/dC1FMcF3hOmmHdGuNctpbVlWZu5wzzkDWzaBHuuJBZZRhOlW9ni1l2KrdtlgpYqHWcoAYtE+7DAztBnasXdw+LysyKlq91txreV0dUXErnuZS2wTEIl1dJHWGNjVfguGvN2MPdUG23Um8Fa4GtA3bas6fZcnE2SBAK3bfhTkcHpltlIDKVIfYqVIYanQj3ufzp+WvKrrIo6nqT2B1ttrtq4jYW23V2mvuLTBbrdWUcOuVs1pi4zCt70b4+MRhkcsGYZrbsNAz2zlzgcgwyv+OpBdZaU2Ad9aYuKFdVxAqOSCP/AIMpPMeVI3R9eTH5VMF8U4X6naQ1RWNwBuTD1Bri3BbngfWrwXqd1tPJIjRGbbht0fYPpBri+HYbqw9DWr62lD1byv4RoY80VsYU7j5TXB+H2m3UfCKnyjxmVorQPwa390+jfua5HgSnYuPgat5IldGUlLVu3R/uf4qaa3R547LITyzSBPjGsVbyRI0ZmelHG/oeFNwGL1zNbsd4kRcvfhB0/iYV4wxr1LpD7NMfiLpe5esOYhQDcVUUbKgymB/ZrOYr2V49NrSv/wCXcQn4MQazckdEVSMeBXRFqwxPRnFW/wDMw19Y77VyPjEVEVYMc6iyTtaMagwRz2+dbD2eWJu3XPJAs+LtJ/8AZWSVa3/s+sRh3b712PRFH6s1WilZSb/aaeiiiK2MDmKfatliFAkkgADmTTFFabgvCzatm64OdtFEe6O89xP5VSc9UTGNsqbtg4a7bOYMwIJEbRuAZ184q3fppI0EVRcSZjdJO3KqzFKR2htz/eufJG1sbQdOjQYjpEWBqKeJTVCLs08XayUkaNMuDiZ7t52G8RPn41wfIRBVYysvuj3W95fI8xzqB11D3CRuR4jetE0UokJbQnMFGpRxKwQyLlVo3kDTXyrm2AtxGQAZQsCRCq/WKPINrTRdnn/fOl6yrEUKmHRWzAQZuHc73WDPp4kA1GawC4uGcynTXTWVPyPyrozt3/IVEOE1nM28xnbKTM+7MR4RUkDDh7RLfW5SWuTquhe4t1vnb/OuwwJkMt0kSG0JII643uR2glfL4VxODWZg6yTDuN99AY9K6JZjYtpyLkj50sDfo98LAumcsSZ3FtlnWftFT6U8XL4YdpSJ7h7vWT3fcMeldOsNOa9rU2KFOOuC2p3uQJA2LdmduVd8JjDA0gkCR3GNvlHpUS9iRIISd51CnWNp351Iw6yAduZGh79J9amyKLK1izHzrnh+ktsge8JiJXvFk8j/AK6fA+szBYNmGik+hp72VBhlEz9pfLvHgvwHdUWBtrjFtkLBuyoUsSCIDAFZkeNSjiwJkgZQC0kdkGYJ7hofgajnA28rLkWGEMAIBAmAY86W9gVfPmB+sTI+p1UZo8j221/aoBIe/pM6CdjG0jka6JfI0n++VQhhAqMqzDMzd+twyY8JNcl4Y4stbUvJzQwBlS5LAiO4nvqOCS2+kUn0qqtuF4mZBcjMTGRtjddo1B2Vgv4BUe3gcaCMyT7maQo5WQ0Ex/rH1HhTgcl99MpTj4qhs4fGGJsrPZntoNYtZvtnvu/0j1l2OF4lh2rYU6fbzcgTqByMj0pwTyWq44EU4Y8VCs8Ev8yo9Sf2ro3Cimtx4B07NsuZ/lUzHjsKq6HJOGKBo68VnOK9JMJhTF18QSfuWVg+RJj51YdDON4TiJui0L4NopIuFBmDzDDJOkqRVHJIskyxOIppxoFW7cMw6e9A/muH9TUe7jsBb958OPNkP71XdfCdWVh4mBz/AEpt0peHbtLc/mtC5+amph6ccPTa6n4EJ/IVDxXtUwajTrG8kgH4mm/4J1/JAv8AQbDXf/BKD3qnVT8IrphegrW0CWV6tQScrMGEkydfe+ZquxXtzw6+5ZuE/wARC/kDVaPbfeuz1GFBAMEnrGjzgQPWiyyXQcE+zW2uhl0+86L5Zm/QVKHQj/V/7P8A7V53i/azj4MdRb30LWy3kFLST6VwTp/j31GJH4LVxgPCRZip8s37I8cTV8JxaWrge4heNgCBB74O/lWpw/SbDH7T2/NWj5SorFUl24qqWdgqjdmIVR5k10zxKXLMYza4PQVvWru120/qs/8AaQflXK/0eRhqgPkf3H6155gOJYe+Stq9buMJJVGDPA3IQwzD+UGp63riCbVwAHY5nAPwMfKsVjf8ZF9vqKvpBwyLj/Q7guhPfRVLNb0k6iQ48tqy7cUujdo/CP2rWnpZicAwY2bdy3l2RogMQcwA2OnMVX4/ppgcaSThLyXOb2Qra/xKNG89D41jKNOjVO0Z5uMXR9s/Bf2oTjdz7/yX9qbxpRatG4FYAEAZ1yEz/CTPKqI8TnKUWQdyB2QdTBnY6UtoVZpBx273j+kU8dILn8Pw/wB6quHv1qkxBBgg6V3ODb+9anYrqWA6RPzVfn+9PHSM80+Df7VUtaYcq5FjVtxRejpCvNW+INPHHrfPMPQfoaz00lTsRRpl4zbJ96PNT+1dRxG2dA6/GPzrLCnq0bU2FGyt5D9tJ8GWtlwCzZVM2a0bkErmZSB3c68cD0vXkbE1ZyTVEJHsOG6SuDLXgPAhIHl3VP8A+L7Q9+/bHqv714U15juTTC5rJtfC6R7fe6e4QMqjELqdTl0UQTM5TOoAjxqpv+1TDK1wl7nVogZTlGa4+uYbdgABd95O0QfJ+rP/AO0ow/eaqWPoE4snYmIkdowRuDpFMOIPM/Fm/U14d/it0ADrbhAAAHWOAAAAAADtAqNex7HciP4pY/8AcataK0z3G9xW0sZrlscu0yefPyqNd6V4VN8RZHk6fpXhY4pZQnMwiNhlzE/hExHKoV7iiFyUBCzpmEAbfL0psKPfG6cYSCeulQMxMNlAHMsRA7vGazg9sWCNzIjhdYDXUcJr3ssx5kRXlHSfGOMLZUn/ADi91oOhCO1pB5DK5/FWVtWyzADckAVDlQ1Ppa/xi5cBAulSADACxDCVYFdGUjUMDBrPcXOIgkPnHODB+HP41nei+Ia1hLf1guKrRbYBl+quZ81vtawtxGIkfaNTX49rXXBpoxkuSgxzFic0zzneoNh3tz1bumaM2VisxMAx51Z8ZxQeWiDPLuPKs5d4tDgbHeSPhEiDWGQ1gWai45GrHMYBYmCfMmKm8PwEuA921J2UOrFjrpI0Hluarbl1rkZ2Zu7MSwGnIHamNliD/fwrK0WdmytYdQwGURl10J7XcJrlxjAZ7f1aqHBnVEOYaAgFhoah8A4qXi3cPa2tsYUvOykfe7jz899Na4aftGPLU1rzLiKK9dnnDSCQ4MzzWCPQAQPCouK4eGGvxFej8Z6J274BBKXBHajMGX7rLp6EVFw3QO2o7V243kqqJ79ZNPDIjyRPPcFNrssdOUCT+1ei9B+PYa1h3W6yhjdLDNAJXq7YnfvB+Fc8J0LCXgz9XetayrqQRoYMagmY51oreBtqIW3bA7gigflVo4WQ8iR0Feae1DijG8LIJCIqmORZhJPnBA9K9LFYv2idF2uqMTbEgAJdgTlI91j4EaT3g1tmvUpi7PMcGW6wFGKsCGDCQVgzmBGoI8K9jXjrKim5lLvbDsV9wuDlZ1Hc0BvxV5JgUu27y9WuZ5hVyi4LmbTJkOjgzEVu8biWdgGKsyoFYp7mcks+XvUElQeeWedcmOWptJWd+NdJurtG6wzsxK21aYMRmZo3UEgRzM8hrl8L7R8Wjb2mT/pmzaCR3DIqsvmpBqR00wrdTh3A7PVsD/Mt64G/MH1FZTBsouKX93MJ0zad8c/LnScm2TFJI9jTHWcdhVJDG1cnssxz27lv3rZcRmIlWDc1YSNxWY4xwe3ZtEWixjM/JjylSVA0gb+POu+AxR+jkC4jjroDoMqtFpcxiBtmQbDYU7DMLq3UzDMqs7aqCFto7sDO05fzrS1Jc9lKaZTYPH3bSghiFYyVIUkHug+XKrnhXE7t1wiqrlu8FY7yWnQaVm8TcW4CEdWI1gHUeI/2rd+zx5wzzbCsLmVmE/WAKCJkmIk6DTWY1rOEdpUWlLWNk2/whwpIUPA2RiCe+Mw1+IrMrxC0zZXt3Q+cqAqg/ahRGac0EaRXoM1B4hwW1eIZ1hwQQ66NptJ5+tbywf1Mo5fpkhbszBZkPdcVkI+IqY3CMu/zkfmK111Q2jAMO5gCPgaUgc9qj/H/ACT5fwYnE4IBZZlUDmSB+dVWIAn6u7aJgmGIA/qB0q46UcIu25ZGL2juGAcp4NIOncfjrrWJfiDLbbs2+2VEgHNlmds0DXLyrnknF0zZNPovLVpmESub/TuBo/en2cFeBOaTOwygR51A4ZxRbSgohJIg9rXv2iMv971ZW+mCzDIw9Z/Kq7MmkOOFbvFMfBMPGpVnjtsyQ5MnSSABoBHbidR865YjHAgsisYJmM0SNTJGnrtS38IpfSKyN/F86VR3k/E1XN0hzlRbLSeQzNMnQAEnXwrhjOPXFuNbYGVYqVdIYFSRDDkdNqmwWV1ZJyk/E1V4jhUvLFiDOhJ+VcRxyTraB8mI/I1Z8M+vL9WINu2zkMyZiqjMxCk6gQZiT4VAKXEcMyGNQpIg7ZZ5N+9PQRoViPGZ8RU3B37lyGe2erZiswSsaBtRzFWHSXgL4QL1imCSEaR2tpWN5EgzzHlVqYs7Jw36dgAlsDr8IXOQDtPh3IfOo+0VfPmjk4NYu5hHttInQiGGkGdPIzWjwuHv2lt4hM9sMZt3UJEMO5wdDvp4Huq4/wCLL51coW/6i2rFu8fHrlt558ZmoZKEw926ti3bugK4glAuXqkUEW0YcnOZ2I5ZlnWRTgxPLzrlhXLnsW3ck/ZLN6kwdasbXCMW/u2Ag+9dugD+mM3yrSO3oo69kHFXQqyd+Q7z61R4jAhl7Sj0ra2+g7sZvXlnnkUt6AtED0qzwvQ3Dpvnf+ZoHwUCr+Ocuyu8UeW2L5Vobbbnp8TWgwvCrtwdi27DwUx8dq9CwvB7NrVLSA/eygt/W0n51LLTV1g+so8vwwmH6GX297Ig/ibX4JNbXDWmCKHYMwADMBGY98V2pK2jBR6M5TbFoooq5UKKKKkDa6W7hUypIMRp3HcHvHgaZRUPkEPFcKVyT7mbRuqt2LRYcwWt2wxHhNRV6L2h3/IVbUVTxx+F95fSvu9H7L2GsuGyE5lOhZHICllmJBAAIkTAMgjXC4/2ZBHnriUnZLF5nju7Si3P4/jXpVKDVZYYsssjRgDwtwqpbtlUQZUXcgSWJYwMzEkknx2AAAw9jFMj3ECEtc+rK65s0lSIGpJJIivdyaijhdnreu6q31u/WZFzz35u/wAd6yeB+mWWX8Hj/Q7CrdxtlCmabksJ7PVhSXmNdhvNey4fDLbUKihVGwUQNaS1hEViyois3vMqKrN5sBJrtWuPHoUnLYSiligitTMBRRFLFCSFiiU6y5euKMOqBiuSIyjtZ21LqdOzGsxrscRx2/g8VhL93CCLloo9wEG2erLgF1SYOpXb9ROu6W8Pe/gb9u2JdkBUDdijq+UeJCkDxivGjw69btszK9tW7BzBk6ztBsgBjNBUN3DKOcVzZpU6o2xq+T0HoGuExNkhkBxCxnkZOwOwpt5I7MATOuYkmZFT8f7PrTmbblRPusM0DnDb/Gay3suVUxDXLly3bXqzbUO6q1x3ZSAqkyYynXvIHOvVYqccYzjyiJNxfDMafZyonJfO/wBu2PzVv0qHifZ7dIIDWmBEbsp+a/rW+FYf2l9JL2HNm3Yc28ys7MujGGChZ5DQnTvFJ44RVhSk3RX9IOjX0exhBYtul/NNx7ee79YBbAMiftagD7xiq3i/AWv4ZcbbbrHID4tZUsrt2zdhfdUg6rGkTttC4106xGItWULFGtas6Eq1y4D2XOWMsADbnJ7o7dHun13CottUttbDM75gS9wse12p00AGx8d4rG4N16NFskV/DcEty5bUbvcRNzu7Ba9X4l0SwuILRbXrBIzJcZWDHQByCx5R2gTE1zxfRzDJZuXsNYRbosvcssuaQ4tlrbKJgNsR4149w3i93DszWXKM6MjERJV99+fOdwdan/lw/ZH+/RfDjN7B/SLS3QC9hFHUXMyK5uWyYK6KwTrFnlmqrwvH3GGvWX+sW5lK5iSbNxWBNxJmCVzKdpnwqrt3SsxzBB22IgjWuqYuLZTKvaYEtHb0GizOizrAG/kKx2ZpSNd7LjnvXrDjNZuWSzofdzI6ZW8D2iJGuvhXpGH4JYt+5Ztg95XMfi0mvGOD9Jb+G0sMqSZYhFJeDorkgkqO4QPXWvbOHY3rbNu7EdZbR47sygkfOurC01RjkXNkidI+XKkigmia6TLgWKIps0TQgWkoooAopKWhATRNFJQC0lFFAAooomhIs0TSTRNALNE0k0TQCzRNFFALNE02igHZqJptFAOzUTTaKAdNeQ+0x3/xF88wEtdXPJMgOnhmz+s167NR8Vw61dKm5at3Cvul0Vius6Eis8kN1RaEtWeFY/htywwW6pUsiXBMao65lP8AexBG4r3PhDP9Gs9bPWdTbzzvmyCZ8e/xrtfwyOQXRHK6qXRWKn+EkaV0JquPFo2TOews1U9IujFnGqou5gUJKshAYBozKZBBBgfDzq1orVpPhlE6PPeJeyibw+j3VWyQobrCzOpAAYiBDTBPLUxtFSeIeyu214Gzd6u0QoZGBd9AAxVpgzE6xBPdpW5miaz8MC+8hbfZgDQAADwA0A+AFU3EOh+Euo6myiG5qXtqFcMDIIPLXcbGriia0cU+yibRneHdAsNaw9yywNzrSCztlFwZdVyEDsgHXxkzNUuO9k9ssvU3mRYh+sUXGJk9pSMoGnKOW9byaKo8UX6LKcjJ8Y9nFi86MjGzlRUYKitnCDKGOoh4Gp1neO/UYewqIqIIVFVVHcqgKPkBT5oqyil0Q22KTSUUtWKiUUGihIUUUUAUUUUAUURRQBRQKJoD/9k="/>
          <p:cNvSpPr>
            <a:spLocks noChangeAspect="1" noChangeArrowheads="1"/>
          </p:cNvSpPr>
          <p:nvPr/>
        </p:nvSpPr>
        <p:spPr bwMode="auto">
          <a:xfrm>
            <a:off x="155575" y="-731838"/>
            <a:ext cx="3009900" cy="1524001"/>
          </a:xfrm>
          <a:prstGeom prst="rect">
            <a:avLst/>
          </a:prstGeom>
          <a:noFill/>
        </p:spPr>
        <p:txBody>
          <a:bodyPr/>
          <a:lstStyle/>
          <a:p>
            <a:pPr algn="l" fontAlgn="auto">
              <a:spcBef>
                <a:spcPts val="0"/>
              </a:spcBef>
              <a:spcAft>
                <a:spcPts val="0"/>
              </a:spcAft>
              <a:defRPr/>
            </a:pPr>
            <a:endParaRPr lang="pt-BR">
              <a:solidFill>
                <a:prstClr val="black"/>
              </a:solidFill>
              <a:latin typeface="Calibri"/>
              <a:cs typeface="+mn-cs"/>
            </a:endParaRPr>
          </a:p>
        </p:txBody>
      </p:sp>
      <p:sp>
        <p:nvSpPr>
          <p:cNvPr id="215044" name="AutoShape 4" descr="data:image/jpeg;base64,/9j/4AAQSkZJRgABAQAAAQABAAD/2wCEAAkGBhQSEBUUEhQVFRQVFBQVFRcUFBQUFRQUFBQVFBUUFhUXHCYeFxkmHBUUHy8gJCcpLCwsFR4xNTAqNSYsLCkBCQoKDgwOFw8PGikkHBwpKSksKSwpKSkpKSwsLCwpKSkpKSwpLCwsKSwpKSksLCkpLCkpKSksLCksKSwsKSkpKf/AABEIAKABPAMBIgACEQEDEQH/xAAcAAABBQEBAQAAAAAAAAAAAAAAAQIEBQYDBwj/xABEEAACAQIEAgcECAQEBAcAAAABAhEAAwQSITEFQQYTIlFhcYEHMpGhFCNCUoKxwdFicpLwFTNj4RZDU6JEc5OywuLx/8QAGgEBAAMBAQEAAAAAAAAAAAAAAAECAwQFBv/EACYRAAICAgIDAAEEAwAAAAAAAAABAhEDEiExE0FRYQQiQlIUMjP/2gAMAwEAAhEDEQA/ALwUUUV7J5wUURRQBRRRQC0UUUAUUUUAopIoooApaKKASiloioAlFFLQCUUtJUgKWkpagBRRRUgSlNFFQSFJSzSUIFooFFAFFFFAFFApaASlopRQCRUROLWGYqt60WBII6xJBG4iahdLON/RcMzD/MbsW/5iNW9Br8O+vJcEFa4ouTlJ7WsQDzkg+e1VlKjWENlZ7kF58qSK8w6MWj9PtorMFFwmA8gqilyCV7Le75V6hUxlaKTjqMpKKWpICiiigClFIKWgCiiigCiiigCloFJQC0UUUAURRRQBNFFFAEUUUTQBRRRQBRFBpKAWiiigAUGiigCiiigCiiloAmiiigClFJWZ6eccNqyLNv8Azb+mm4tkwfVj2R61DaStkpW6RiOmPHvpWIJU/Vp2bfiJ1b1PyAqmtitLY4AoUhUS4RKs7u6guNGW0E+yDpmO5BqqxuB6ttAQDyOpUjcSN9wQeYNcMf1EckmkdzxuKNN7OcPOIuP9y1Hq7AfkGrf1k/Z1h4s3X+9cVfRFn83rWCu2HRxzf7htJRRVigtFJS0AoopKBQC0UqrOgEnwEmuv0K59x/6WFRaJo40V2ODcCSjx/Ka5ERvI89KWhQgoiiaKkgWikooBaKKSgFoooFAFFFFAFFFAoApKWkmgFoomigCiiigCiiigClFJS0ACnU0UtAc8TiVtozuYVAWY+AryRuLtiMd17/eZwPui2jMijyyj1mtJ7SeO+7hkPc92Piif/I/hrFcLP1y+OZf6lZf1rnzu4tHThjXJvEtZUVfuqB8BqfzNU/SCx2Z8vkdPkxqZibvVKXUFkInKNcrMNCO5SYkcuW9VlzDOthusme4mdYMzqdZrxP08KkpX7O/I7VG36GWMuCtfxF3+LsB8lFXdRuHYbq7NpPuW0X1CifnNSK+iXR5D5YyiligCpAUCiKBUAK43eJWrdy2t0v8AWGAtsKzkDVj2iAqgSSxMAAnlVnwvhL33yroo95jso/U+FaxOhmEks2HtuxXIzOM5K8xr3843rDLmUePZrjx3yYe17beHWQVtWMRAnUJaGaOcm5Jnxqwt+17CXLotvbupNzqyzC2UQ7guQ8hfGOR7q16dHsKgAXD2VA1AFpBB2mIqHiujWFuCLmGsNOhPVID/AFAA1xL6dBZMwHpVda4hau6D3iCcjKVeA2Uko2sSInxHeKlWrCogRR2VUKASW7IEAEtJOnfVUMCbbrkYLaRcq2xbkhCsFesmYkIwA2ymZkZbohnW7h7Z3Rf6RXBuGWT9gekj8qdiBO361V4ixelil2NyAwBAkKQNpjMrDyuNzArVNmdInXeCWjtI5b1xbo8vJyPQGo2bEDZkInmOWZu6NcrL/wCmfvad8HiLsHrQAdPd1Gqief3g3pHjVtpL2RSOb9HW+y4PmCKiXeEXV+zPkQan3uLOhIFpn0kFTucrGI5GVUb/APMB5Gk/4iWdUuDXcqIgsADvt2kPk/gYt5JEOCKdkI0II89KSKvsPxC3eBjWIkMpBGZQw0Pn8QRyNcrvD7bbaeX7VdZCjgU0UVOu8LYbEH5Goj2yu4I860UkytDKSnUsVIGUtOiiKgUNop0UtLFDKKfFEVNihlFOiiKWRQgFLFFKDSxQgFReL8TXDWHvPByjsg/bc+4nx1PgDU22pYgASSYAG5J5V5n7SOPdbf6hDNuwSpI2e7s7eIHujyPfVWy8Y2zJ4zEtcdncyzEsxPMkyabZcqwYbggjzGoplOArJ8nT0b3CMHtDmsRH8MaD+krXK9hixt2iZz3EUd+Uui6+ME/Cq3gGO7OWCY0IXVsokhlHMiSCO4juq64OxuY60CIyhrhB3AVGyZhyJLTH8teVjwtZq9WdE5rSzcuNabFLNE17h5gwLRFJNFQBYqfwjhDYh4Gij3m7h3DvNQsPZLsqruxCjzJivSOHYBbNsIuw3PMnmT41hmyaLjs0hHYdgsEtpAiCAPn4nvNdXamYi8AN6o+KdI1tBS0w11LWkaG4SATJGkjz1riSb5Onotbj1wa5WeHS62XVIcFsTcwokLAuW1LEntaKQpjn4VFPTSyUDywBsvf1Qz1dtsjaCe1PKtFEpZbY3iBQk/WMc6qqqqlYYaFpiBo0kkdwnQHnexMwZgEfA91Vdzj1tmyhyGzpakBh2ridaqyQQQV110HnUX/HrJRctxYyownMOy79Wp7QnVgRrrNaKJVstrl0jnVP0jxdxMObtsnNYZb2UEgXUtmbtto3BTN6gGuw4mjGFdSe3oCCewcr6eB0NcBikJgxtBG0gggiOdXogkYvj6W2XsPcR7D37ZQibgtKtx7ag/b6ts411gjlWYsdMsRky5Wdy7ornD9k3LhW7gRNtoK3bRiYBBZTqAZ5YTgmLtpbVcVacYYq+GVrMZXTQI7L2mQ22dCJ+0O6nYHo9eW0bTXLfasNazJnGR7V7r8HcUEf8tmdd/dC1FMcF3hOmmHdGuNctpbVlWZu5wzzkDWzaBHuuJBZZRhOlW9ni1l2KrdtlgpYqHWcoAYtE+7DAztBnasXdw+LysyKlq91txreV0dUXErnuZS2wTEIl1dJHWGNjVfguGvN2MPdUG23Um8Fa4GtA3bas6fZcnE2SBAK3bfhTkcHpltlIDKVIfYqVIYanQj3ufzp+WvKrrIo6nqT2B1ttrtq4jYW23V2mvuLTBbrdWUcOuVs1pi4zCt70b4+MRhkcsGYZrbsNAz2zlzgcgwyv+OpBdZaU2Ad9aYuKFdVxAqOSCP/AIMpPMeVI3R9eTH5VMF8U4X6naQ1RWNwBuTD1Bri3BbngfWrwXqd1tPJIjRGbbht0fYPpBri+HYbqw9DWr62lD1byv4RoY80VsYU7j5TXB+H2m3UfCKnyjxmVorQPwa390+jfua5HgSnYuPgat5IldGUlLVu3R/uf4qaa3R547LITyzSBPjGsVbyRI0ZmelHG/oeFNwGL1zNbsd4kRcvfhB0/iYV4wxr1LpD7NMfiLpe5esOYhQDcVUUbKgymB/ZrOYr2V49NrSv/wCXcQn4MQazckdEVSMeBXRFqwxPRnFW/wDMw19Y77VyPjEVEVYMc6iyTtaMagwRz2+dbD2eWJu3XPJAs+LtJ/8AZWSVa3/s+sRh3b712PRFH6s1WilZSb/aaeiiiK2MDmKfatliFAkkgADmTTFFabgvCzatm64OdtFEe6O89xP5VSc9UTGNsqbtg4a7bOYMwIJEbRuAZ184q3fppI0EVRcSZjdJO3KqzFKR2htz/eufJG1sbQdOjQYjpEWBqKeJTVCLs08XayUkaNMuDiZ7t52G8RPn41wfIRBVYysvuj3W95fI8xzqB11D3CRuR4jetE0UokJbQnMFGpRxKwQyLlVo3kDTXyrm2AtxGQAZQsCRCq/WKPINrTRdnn/fOl6yrEUKmHRWzAQZuHc73WDPp4kA1GawC4uGcynTXTWVPyPyrozt3/IVEOE1nM28xnbKTM+7MR4RUkDDh7RLfW5SWuTquhe4t1vnb/OuwwJkMt0kSG0JII643uR2glfL4VxODWZg6yTDuN99AY9K6JZjYtpyLkj50sDfo98LAumcsSZ3FtlnWftFT6U8XL4YdpSJ7h7vWT3fcMeldOsNOa9rU2KFOOuC2p3uQJA2LdmduVd8JjDA0gkCR3GNvlHpUS9iRIISd51CnWNp351Iw6yAduZGh79J9amyKLK1izHzrnh+ktsge8JiJXvFk8j/AK6fA+szBYNmGik+hp72VBhlEz9pfLvHgvwHdUWBtrjFtkLBuyoUsSCIDAFZkeNSjiwJkgZQC0kdkGYJ7hofgajnA28rLkWGEMAIBAmAY86W9gVfPmB+sTI+p1UZo8j221/aoBIe/pM6CdjG0jka6JfI0n++VQhhAqMqzDMzd+twyY8JNcl4Y4stbUvJzQwBlS5LAiO4nvqOCS2+kUn0qqtuF4mZBcjMTGRtjddo1B2Vgv4BUe3gcaCMyT7maQo5WQ0Ex/rH1HhTgcl99MpTj4qhs4fGGJsrPZntoNYtZvtnvu/0j1l2OF4lh2rYU6fbzcgTqByMj0pwTyWq44EU4Y8VCs8Ev8yo9Sf2ro3Cimtx4B07NsuZ/lUzHjsKq6HJOGKBo68VnOK9JMJhTF18QSfuWVg+RJj51YdDON4TiJui0L4NopIuFBmDzDDJOkqRVHJIskyxOIppxoFW7cMw6e9A/muH9TUe7jsBb958OPNkP71XdfCdWVh4mBz/AEpt0peHbtLc/mtC5+amph6ccPTa6n4EJ/IVDxXtUwajTrG8kgH4mm/4J1/JAv8AQbDXf/BKD3qnVT8IrphegrW0CWV6tQScrMGEkydfe+ZquxXtzw6+5ZuE/wARC/kDVaPbfeuz1GFBAMEnrGjzgQPWiyyXQcE+zW2uhl0+86L5Zm/QVKHQj/V/7P8A7V53i/azj4MdRb30LWy3kFLST6VwTp/j31GJH4LVxgPCRZip8s37I8cTV8JxaWrge4heNgCBB74O/lWpw/SbDH7T2/NWj5SorFUl24qqWdgqjdmIVR5k10zxKXLMYza4PQVvWru120/qs/8AaQflXK/0eRhqgPkf3H6155gOJYe+Stq9buMJJVGDPA3IQwzD+UGp63riCbVwAHY5nAPwMfKsVjf8ZF9vqKvpBwyLj/Q7guhPfRVLNb0k6iQ48tqy7cUujdo/CP2rWnpZicAwY2bdy3l2RogMQcwA2OnMVX4/ppgcaSThLyXOb2Qra/xKNG89D41jKNOjVO0Z5uMXR9s/Bf2oTjdz7/yX9qbxpRatG4FYAEAZ1yEz/CTPKqI8TnKUWQdyB2QdTBnY6UtoVZpBx273j+kU8dILn8Pw/wB6quHv1qkxBBgg6V3ODb+9anYrqWA6RPzVfn+9PHSM80+Df7VUtaYcq5FjVtxRejpCvNW+INPHHrfPMPQfoaz00lTsRRpl4zbJ96PNT+1dRxG2dA6/GPzrLCnq0bU2FGyt5D9tJ8GWtlwCzZVM2a0bkErmZSB3c68cD0vXkbE1ZyTVEJHsOG6SuDLXgPAhIHl3VP8A+L7Q9+/bHqv714U15juTTC5rJtfC6R7fe6e4QMqjELqdTl0UQTM5TOoAjxqpv+1TDK1wl7nVogZTlGa4+uYbdgABd95O0QfJ+rP/AO0ow/eaqWPoE4snYmIkdowRuDpFMOIPM/Fm/U14d/it0ADrbhAAAHWOAAAAAADtAqNex7HciP4pY/8AcataK0z3G9xW0sZrlscu0yefPyqNd6V4VN8RZHk6fpXhY4pZQnMwiNhlzE/hExHKoV7iiFyUBCzpmEAbfL0psKPfG6cYSCeulQMxMNlAHMsRA7vGazg9sWCNzIjhdYDXUcJr3ssx5kRXlHSfGOMLZUn/ADi91oOhCO1pB5DK5/FWVtWyzADckAVDlQ1Ppa/xi5cBAulSADACxDCVYFdGUjUMDBrPcXOIgkPnHODB+HP41nei+Ia1hLf1guKrRbYBl+quZ81vtawtxGIkfaNTX49rXXBpoxkuSgxzFic0zzneoNh3tz1bumaM2VisxMAx51Z8ZxQeWiDPLuPKs5d4tDgbHeSPhEiDWGQ1gWai45GrHMYBYmCfMmKm8PwEuA921J2UOrFjrpI0Hluarbl1rkZ2Zu7MSwGnIHamNliD/fwrK0WdmytYdQwGURl10J7XcJrlxjAZ7f1aqHBnVEOYaAgFhoah8A4qXi3cPa2tsYUvOykfe7jz899Na4aftGPLU1rzLiKK9dnnDSCQ4MzzWCPQAQPCouK4eGGvxFej8Z6J274BBKXBHajMGX7rLp6EVFw3QO2o7V243kqqJ79ZNPDIjyRPPcFNrssdOUCT+1ei9B+PYa1h3W6yhjdLDNAJXq7YnfvB+Fc8J0LCXgz9XetayrqQRoYMagmY51oreBtqIW3bA7gigflVo4WQ8iR0Feae1DijG8LIJCIqmORZhJPnBA9K9LFYv2idF2uqMTbEgAJdgTlI91j4EaT3g1tmvUpi7PMcGW6wFGKsCGDCQVgzmBGoI8K9jXjrKim5lLvbDsV9wuDlZ1Hc0BvxV5JgUu27y9WuZ5hVyi4LmbTJkOjgzEVu8biWdgGKsyoFYp7mcks+XvUElQeeWedcmOWptJWd+NdJurtG6wzsxK21aYMRmZo3UEgRzM8hrl8L7R8Wjb2mT/pmzaCR3DIqsvmpBqR00wrdTh3A7PVsD/Mt64G/MH1FZTBsouKX93MJ0zad8c/LnScm2TFJI9jTHWcdhVJDG1cnssxz27lv3rZcRmIlWDc1YSNxWY4xwe3ZtEWixjM/JjylSVA0gb+POu+AxR+jkC4jjroDoMqtFpcxiBtmQbDYU7DMLq3UzDMqs7aqCFto7sDO05fzrS1Jc9lKaZTYPH3bSghiFYyVIUkHug+XKrnhXE7t1wiqrlu8FY7yWnQaVm8TcW4CEdWI1gHUeI/2rd+zx5wzzbCsLmVmE/WAKCJkmIk6DTWY1rOEdpUWlLWNk2/whwpIUPA2RiCe+Mw1+IrMrxC0zZXt3Q+cqAqg/ahRGac0EaRXoM1B4hwW1eIZ1hwQQ66NptJ5+tbywf1Mo5fpkhbszBZkPdcVkI+IqY3CMu/zkfmK111Q2jAMO5gCPgaUgc9qj/H/ACT5fwYnE4IBZZlUDmSB+dVWIAn6u7aJgmGIA/qB0q46UcIu25ZGL2juGAcp4NIOncfjrrWJfiDLbbs2+2VEgHNlmds0DXLyrnknF0zZNPovLVpmESub/TuBo/en2cFeBOaTOwygR51A4ZxRbSgohJIg9rXv2iMv971ZW+mCzDIw9Z/Kq7MmkOOFbvFMfBMPGpVnjtsyQ5MnSSABoBHbidR865YjHAgsisYJmM0SNTJGnrtS38IpfSKyN/F86VR3k/E1XN0hzlRbLSeQzNMnQAEnXwrhjOPXFuNbYGVYqVdIYFSRDDkdNqmwWV1ZJyk/E1V4jhUvLFiDOhJ+VcRxyTraB8mI/I1Z8M+vL9WINu2zkMyZiqjMxCk6gQZiT4VAKXEcMyGNQpIg7ZZ5N+9PQRoViPGZ8RU3B37lyGe2erZiswSsaBtRzFWHSXgL4QL1imCSEaR2tpWN5EgzzHlVqYs7Jw36dgAlsDr8IXOQDtPh3IfOo+0VfPmjk4NYu5hHttInQiGGkGdPIzWjwuHv2lt4hM9sMZt3UJEMO5wdDvp4Huq4/wCLL51coW/6i2rFu8fHrlt558ZmoZKEw926ti3bugK4glAuXqkUEW0YcnOZ2I5ZlnWRTgxPLzrlhXLnsW3ck/ZLN6kwdasbXCMW/u2Ag+9dugD+mM3yrSO3oo69kHFXQqyd+Q7z61R4jAhl7Sj0ra2+g7sZvXlnnkUt6AtED0qzwvQ3Dpvnf+ZoHwUCr+Ocuyu8UeW2L5Vobbbnp8TWgwvCrtwdi27DwUx8dq9CwvB7NrVLSA/eygt/W0n51LLTV1g+so8vwwmH6GX297Ig/ibX4JNbXDWmCKHYMwADMBGY98V2pK2jBR6M5TbFoooq5UKKKKkDa6W7hUypIMRp3HcHvHgaZRUPkEPFcKVyT7mbRuqt2LRYcwWt2wxHhNRV6L2h3/IVbUVTxx+F95fSvu9H7L2GsuGyE5lOhZHICllmJBAAIkTAMgjXC4/2ZBHnriUnZLF5nju7Si3P4/jXpVKDVZYYsssjRgDwtwqpbtlUQZUXcgSWJYwMzEkknx2AAAw9jFMj3ECEtc+rK65s0lSIGpJJIivdyaijhdnreu6q31u/WZFzz35u/wAd6yeB+mWWX8Hj/Q7CrdxtlCmabksJ7PVhSXmNdhvNey4fDLbUKihVGwUQNaS1hEViyois3vMqKrN5sBJrtWuPHoUnLYSiligitTMBRRFLFCSFiiU6y5euKMOqBiuSIyjtZ21LqdOzGsxrscRx2/g8VhL93CCLloo9wEG2erLgF1SYOpXb9ROu6W8Pe/gb9u2JdkBUDdijq+UeJCkDxivGjw69btszK9tW7BzBk6ztBsgBjNBUN3DKOcVzZpU6o2xq+T0HoGuExNkhkBxCxnkZOwOwpt5I7MATOuYkmZFT8f7PrTmbblRPusM0DnDb/Gay3suVUxDXLly3bXqzbUO6q1x3ZSAqkyYynXvIHOvVYqccYzjyiJNxfDMafZyonJfO/wBu2PzVv0qHifZ7dIIDWmBEbsp+a/rW+FYf2l9JL2HNm3Yc28ys7MujGGChZ5DQnTvFJ44RVhSk3RX9IOjX0exhBYtul/NNx7ee79YBbAMiftagD7xiq3i/AWv4ZcbbbrHID4tZUsrt2zdhfdUg6rGkTttC4106xGItWULFGtas6Eq1y4D2XOWMsADbnJ7o7dHun13CottUttbDM75gS9wse12p00AGx8d4rG4N16NFskV/DcEty5bUbvcRNzu7Ba9X4l0SwuILRbXrBIzJcZWDHQByCx5R2gTE1zxfRzDJZuXsNYRbosvcssuaQ4tlrbKJgNsR4149w3i93DszWXKM6MjERJV99+fOdwdan/lw/ZH+/RfDjN7B/SLS3QC9hFHUXMyK5uWyYK6KwTrFnlmqrwvH3GGvWX+sW5lK5iSbNxWBNxJmCVzKdpnwqrt3SsxzBB22IgjWuqYuLZTKvaYEtHb0GizOizrAG/kKx2ZpSNd7LjnvXrDjNZuWSzofdzI6ZW8D2iJGuvhXpGH4JYt+5Ztg95XMfi0mvGOD9Jb+G0sMqSZYhFJeDorkgkqO4QPXWvbOHY3rbNu7EdZbR47sygkfOurC01RjkXNkidI+XKkigmia6TLgWKIps0TQgWkoooAopKWhATRNFJQC0lFFAAooomhIs0TSTRNALNE0k0TQCzRNFFALNE02igHZqJptFAOzUTTaKAdNeQ+0x3/xF88wEtdXPJMgOnhmz+s167NR8Vw61dKm5at3Cvul0Vius6Eis8kN1RaEtWeFY/htywwW6pUsiXBMao65lP8AexBG4r3PhDP9Gs9bPWdTbzzvmyCZ8e/xrtfwyOQXRHK6qXRWKn+EkaV0JquPFo2TOews1U9IujFnGqou5gUJKshAYBozKZBBBgfDzq1orVpPhlE6PPeJeyibw+j3VWyQobrCzOpAAYiBDTBPLUxtFSeIeyu214Gzd6u0QoZGBd9AAxVpgzE6xBPdpW5miaz8MC+8hbfZgDQAADwA0A+AFU3EOh+Euo6myiG5qXtqFcMDIIPLXcbGriia0cU+yibRneHdAsNaw9yywNzrSCztlFwZdVyEDsgHXxkzNUuO9k9ssvU3mRYh+sUXGJk9pSMoGnKOW9byaKo8UX6LKcjJ8Y9nFi86MjGzlRUYKitnCDKGOoh4Gp1neO/UYewqIqIIVFVVHcqgKPkBT5oqyil0Q22KTSUUtWKiUUGihIUUUUAUUUUAUURRQBRQKJoD/9k="/>
          <p:cNvSpPr>
            <a:spLocks noChangeAspect="1" noChangeArrowheads="1"/>
          </p:cNvSpPr>
          <p:nvPr/>
        </p:nvSpPr>
        <p:spPr bwMode="auto">
          <a:xfrm>
            <a:off x="155575" y="-731838"/>
            <a:ext cx="3009900" cy="1524001"/>
          </a:xfrm>
          <a:prstGeom prst="rect">
            <a:avLst/>
          </a:prstGeom>
          <a:noFill/>
        </p:spPr>
        <p:txBody>
          <a:bodyPr/>
          <a:lstStyle/>
          <a:p>
            <a:pPr algn="l" fontAlgn="auto">
              <a:spcBef>
                <a:spcPts val="0"/>
              </a:spcBef>
              <a:spcAft>
                <a:spcPts val="0"/>
              </a:spcAft>
              <a:defRPr/>
            </a:pPr>
            <a:endParaRPr lang="pt-BR">
              <a:solidFill>
                <a:prstClr val="black"/>
              </a:solidFill>
              <a:latin typeface="Calibri"/>
              <a:cs typeface="+mn-cs"/>
            </a:endParaRPr>
          </a:p>
        </p:txBody>
      </p:sp>
      <p:sp>
        <p:nvSpPr>
          <p:cNvPr id="215046" name="AutoShape 6" descr="data:image/jpeg;base64,/9j/4AAQSkZJRgABAQAAAQABAAD/2wCEAAkGBhQSEBUUEhQVFRQVFBQVFRcUFBQUFRQUFBQVFBUUFhUXHCYeFxkmHBUUHy8gJCcpLCwsFR4xNTAqNSYsLCkBCQoKDgwOFw8PGikkHBwpKSksKSwpKSkpKSwsLCwpKSkpKSwpLCwsKSwpKSksLCkpLCkpKSksLCksKSwsKSkpKf/AABEIAKABPAMBIgACEQEDEQH/xAAcAAABBQEBAQAAAAAAAAAAAAAAAQIEBQYDBwj/xABEEAACAQIEAgcECAQEBAcAAAABAhEAAwQSITEFQQYTIlFhcYEHMpGhFCNCUoKxwdFicpLwFTNj4RZDU6JEc5OywuLx/8QAGgEBAAMBAQEAAAAAAAAAAAAAAAECAwQFBv/EACYRAAICAgIDAAEEAwAAAAAAAAABAhEDEiExE0FRYQQiQlIUMjP/2gAMAwEAAhEDEQA/ALwUUUV7J5wUURRQBRRRQC0UUUAUUUUAopIoooApaKKASiloioAlFFLQCUUtJUgKWkpagBRRRUgSlNFFQSFJSzSUIFooFFAFFFFAFFApaASlopRQCRUROLWGYqt60WBII6xJBG4iahdLON/RcMzD/MbsW/5iNW9Br8O+vJcEFa4ouTlJ7WsQDzkg+e1VlKjWENlZ7kF58qSK8w6MWj9PtorMFFwmA8gqilyCV7Le75V6hUxlaKTjqMpKKWpICiiigClFIKWgCiiigCiiigCloFJQC0UUUAURRRQBNFFFAEUUUTQBRRRQBRFBpKAWiiigAUGiigCiiigCiiloAmiiigClFJWZ6eccNqyLNv8Azb+mm4tkwfVj2R61DaStkpW6RiOmPHvpWIJU/Vp2bfiJ1b1PyAqmtitLY4AoUhUS4RKs7u6guNGW0E+yDpmO5BqqxuB6ttAQDyOpUjcSN9wQeYNcMf1EckmkdzxuKNN7OcPOIuP9y1Hq7AfkGrf1k/Z1h4s3X+9cVfRFn83rWCu2HRxzf7htJRRVigtFJS0AoopKBQC0UqrOgEnwEmuv0K59x/6WFRaJo40V2ODcCSjx/Ka5ERvI89KWhQgoiiaKkgWikooBaKKSgFoooFAFFFFAFFFAoApKWkmgFoomigCiiigCiiigClFJS0ACnU0UtAc8TiVtozuYVAWY+AryRuLtiMd17/eZwPui2jMijyyj1mtJ7SeO+7hkPc92Piif/I/hrFcLP1y+OZf6lZf1rnzu4tHThjXJvEtZUVfuqB8BqfzNU/SCx2Z8vkdPkxqZibvVKXUFkInKNcrMNCO5SYkcuW9VlzDOthusme4mdYMzqdZrxP08KkpX7O/I7VG36GWMuCtfxF3+LsB8lFXdRuHYbq7NpPuW0X1CifnNSK+iXR5D5YyiligCpAUCiKBUAK43eJWrdy2t0v8AWGAtsKzkDVj2iAqgSSxMAAnlVnwvhL33yroo95jso/U+FaxOhmEks2HtuxXIzOM5K8xr3843rDLmUePZrjx3yYe17beHWQVtWMRAnUJaGaOcm5Jnxqwt+17CXLotvbupNzqyzC2UQ7guQ8hfGOR7q16dHsKgAXD2VA1AFpBB2mIqHiujWFuCLmGsNOhPVID/AFAA1xL6dBZMwHpVda4hau6D3iCcjKVeA2Uko2sSInxHeKlWrCogRR2VUKASW7IEAEtJOnfVUMCbbrkYLaRcq2xbkhCsFesmYkIwA2ymZkZbohnW7h7Z3Rf6RXBuGWT9gekj8qdiBO361V4ixelil2NyAwBAkKQNpjMrDyuNzArVNmdInXeCWjtI5b1xbo8vJyPQGo2bEDZkInmOWZu6NcrL/wCmfvad8HiLsHrQAdPd1Gqief3g3pHjVtpL2RSOb9HW+y4PmCKiXeEXV+zPkQan3uLOhIFpn0kFTucrGI5GVUb/APMB5Gk/4iWdUuDXcqIgsADvt2kPk/gYt5JEOCKdkI0II89KSKvsPxC3eBjWIkMpBGZQw0Pn8QRyNcrvD7bbaeX7VdZCjgU0UVOu8LYbEH5Goj2yu4I860UkytDKSnUsVIGUtOiiKgUNop0UtLFDKKfFEVNihlFOiiKWRQgFLFFKDSxQgFReL8TXDWHvPByjsg/bc+4nx1PgDU22pYgASSYAG5J5V5n7SOPdbf6hDNuwSpI2e7s7eIHujyPfVWy8Y2zJ4zEtcdncyzEsxPMkyabZcqwYbggjzGoplOArJ8nT0b3CMHtDmsRH8MaD+krXK9hixt2iZz3EUd+Uui6+ME/Cq3gGO7OWCY0IXVsokhlHMiSCO4juq64OxuY60CIyhrhB3AVGyZhyJLTH8teVjwtZq9WdE5rSzcuNabFLNE17h5gwLRFJNFQBYqfwjhDYh4Gij3m7h3DvNQsPZLsqruxCjzJivSOHYBbNsIuw3PMnmT41hmyaLjs0hHYdgsEtpAiCAPn4nvNdXamYi8AN6o+KdI1tBS0w11LWkaG4SATJGkjz1riSb5Onotbj1wa5WeHS62XVIcFsTcwokLAuW1LEntaKQpjn4VFPTSyUDywBsvf1Qz1dtsjaCe1PKtFEpZbY3iBQk/WMc6qqqqlYYaFpiBo0kkdwnQHnexMwZgEfA91Vdzj1tmyhyGzpakBh2ridaqyQQQV110HnUX/HrJRctxYyownMOy79Wp7QnVgRrrNaKJVstrl0jnVP0jxdxMObtsnNYZb2UEgXUtmbtto3BTN6gGuw4mjGFdSe3oCCewcr6eB0NcBikJgxtBG0gggiOdXogkYvj6W2XsPcR7D37ZQibgtKtx7ag/b6ts411gjlWYsdMsRky5Wdy7ornD9k3LhW7gRNtoK3bRiYBBZTqAZ5YTgmLtpbVcVacYYq+GVrMZXTQI7L2mQ22dCJ+0O6nYHo9eW0bTXLfasNazJnGR7V7r8HcUEf8tmdd/dC1FMcF3hOmmHdGuNctpbVlWZu5wzzkDWzaBHuuJBZZRhOlW9ni1l2KrdtlgpYqHWcoAYtE+7DAztBnasXdw+LysyKlq91txreV0dUXErnuZS2wTEIl1dJHWGNjVfguGvN2MPdUG23Um8Fa4GtA3bas6fZcnE2SBAK3bfhTkcHpltlIDKVIfYqVIYanQj3ufzp+WvKrrIo6nqT2B1ttrtq4jYW23V2mvuLTBbrdWUcOuVs1pi4zCt70b4+MRhkcsGYZrbsNAz2zlzgcgwyv+OpBdZaU2Ad9aYuKFdVxAqOSCP/AIMpPMeVI3R9eTH5VMF8U4X6naQ1RWNwBuTD1Bri3BbngfWrwXqd1tPJIjRGbbht0fYPpBri+HYbqw9DWr62lD1byv4RoY80VsYU7j5TXB+H2m3UfCKnyjxmVorQPwa390+jfua5HgSnYuPgat5IldGUlLVu3R/uf4qaa3R547LITyzSBPjGsVbyRI0ZmelHG/oeFNwGL1zNbsd4kRcvfhB0/iYV4wxr1LpD7NMfiLpe5esOYhQDcVUUbKgymB/ZrOYr2V49NrSv/wCXcQn4MQazckdEVSMeBXRFqwxPRnFW/wDMw19Y77VyPjEVEVYMc6iyTtaMagwRz2+dbD2eWJu3XPJAs+LtJ/8AZWSVa3/s+sRh3b712PRFH6s1WilZSb/aaeiiiK2MDmKfatliFAkkgADmTTFFabgvCzatm64OdtFEe6O89xP5VSc9UTGNsqbtg4a7bOYMwIJEbRuAZ184q3fppI0EVRcSZjdJO3KqzFKR2htz/eufJG1sbQdOjQYjpEWBqKeJTVCLs08XayUkaNMuDiZ7t52G8RPn41wfIRBVYysvuj3W95fI8xzqB11D3CRuR4jetE0UokJbQnMFGpRxKwQyLlVo3kDTXyrm2AtxGQAZQsCRCq/WKPINrTRdnn/fOl6yrEUKmHRWzAQZuHc73WDPp4kA1GawC4uGcynTXTWVPyPyrozt3/IVEOE1nM28xnbKTM+7MR4RUkDDh7RLfW5SWuTquhe4t1vnb/OuwwJkMt0kSG0JII643uR2glfL4VxODWZg6yTDuN99AY9K6JZjYtpyLkj50sDfo98LAumcsSZ3FtlnWftFT6U8XL4YdpSJ7h7vWT3fcMeldOsNOa9rU2KFOOuC2p3uQJA2LdmduVd8JjDA0gkCR3GNvlHpUS9iRIISd51CnWNp351Iw6yAduZGh79J9amyKLK1izHzrnh+ktsge8JiJXvFk8j/AK6fA+szBYNmGik+hp72VBhlEz9pfLvHgvwHdUWBtrjFtkLBuyoUsSCIDAFZkeNSjiwJkgZQC0kdkGYJ7hofgajnA28rLkWGEMAIBAmAY86W9gVfPmB+sTI+p1UZo8j221/aoBIe/pM6CdjG0jka6JfI0n++VQhhAqMqzDMzd+twyY8JNcl4Y4stbUvJzQwBlS5LAiO4nvqOCS2+kUn0qqtuF4mZBcjMTGRtjddo1B2Vgv4BUe3gcaCMyT7maQo5WQ0Ex/rH1HhTgcl99MpTj4qhs4fGGJsrPZntoNYtZvtnvu/0j1l2OF4lh2rYU6fbzcgTqByMj0pwTyWq44EU4Y8VCs8Ev8yo9Sf2ro3Cimtx4B07NsuZ/lUzHjsKq6HJOGKBo68VnOK9JMJhTF18QSfuWVg+RJj51YdDON4TiJui0L4NopIuFBmDzDDJOkqRVHJIskyxOIppxoFW7cMw6e9A/muH9TUe7jsBb958OPNkP71XdfCdWVh4mBz/AEpt0peHbtLc/mtC5+amph6ccPTa6n4EJ/IVDxXtUwajTrG8kgH4mm/4J1/JAv8AQbDXf/BKD3qnVT8IrphegrW0CWV6tQScrMGEkydfe+ZquxXtzw6+5ZuE/wARC/kDVaPbfeuz1GFBAMEnrGjzgQPWiyyXQcE+zW2uhl0+86L5Zm/QVKHQj/V/7P8A7V53i/azj4MdRb30LWy3kFLST6VwTp/j31GJH4LVxgPCRZip8s37I8cTV8JxaWrge4heNgCBB74O/lWpw/SbDH7T2/NWj5SorFUl24qqWdgqjdmIVR5k10zxKXLMYza4PQVvWru120/qs/8AaQflXK/0eRhqgPkf3H6155gOJYe+Stq9buMJJVGDPA3IQwzD+UGp63riCbVwAHY5nAPwMfKsVjf8ZF9vqKvpBwyLj/Q7guhPfRVLNb0k6iQ48tqy7cUujdo/CP2rWnpZicAwY2bdy3l2RogMQcwA2OnMVX4/ppgcaSThLyXOb2Qra/xKNG89D41jKNOjVO0Z5uMXR9s/Bf2oTjdz7/yX9qbxpRatG4FYAEAZ1yEz/CTPKqI8TnKUWQdyB2QdTBnY6UtoVZpBx273j+kU8dILn8Pw/wB6quHv1qkxBBgg6V3ODb+9anYrqWA6RPzVfn+9PHSM80+Df7VUtaYcq5FjVtxRejpCvNW+INPHHrfPMPQfoaz00lTsRRpl4zbJ96PNT+1dRxG2dA6/GPzrLCnq0bU2FGyt5D9tJ8GWtlwCzZVM2a0bkErmZSB3c68cD0vXkbE1ZyTVEJHsOG6SuDLXgPAhIHl3VP8A+L7Q9+/bHqv714U15juTTC5rJtfC6R7fe6e4QMqjELqdTl0UQTM5TOoAjxqpv+1TDK1wl7nVogZTlGa4+uYbdgABd95O0QfJ+rP/AO0ow/eaqWPoE4snYmIkdowRuDpFMOIPM/Fm/U14d/it0ADrbhAAAHWOAAAAAADtAqNex7HciP4pY/8AcataK0z3G9xW0sZrlscu0yefPyqNd6V4VN8RZHk6fpXhY4pZQnMwiNhlzE/hExHKoV7iiFyUBCzpmEAbfL0psKPfG6cYSCeulQMxMNlAHMsRA7vGazg9sWCNzIjhdYDXUcJr3ssx5kRXlHSfGOMLZUn/ADi91oOhCO1pB5DK5/FWVtWyzADckAVDlQ1Ppa/xi5cBAulSADACxDCVYFdGUjUMDBrPcXOIgkPnHODB+HP41nei+Ia1hLf1guKrRbYBl+quZ81vtawtxGIkfaNTX49rXXBpoxkuSgxzFic0zzneoNh3tz1bumaM2VisxMAx51Z8ZxQeWiDPLuPKs5d4tDgbHeSPhEiDWGQ1gWai45GrHMYBYmCfMmKm8PwEuA921J2UOrFjrpI0Hluarbl1rkZ2Zu7MSwGnIHamNliD/fwrK0WdmytYdQwGURl10J7XcJrlxjAZ7f1aqHBnVEOYaAgFhoah8A4qXi3cPa2tsYUvOykfe7jz899Na4aftGPLU1rzLiKK9dnnDSCQ4MzzWCPQAQPCouK4eGGvxFej8Z6J274BBKXBHajMGX7rLp6EVFw3QO2o7V243kqqJ79ZNPDIjyRPPcFNrssdOUCT+1ei9B+PYa1h3W6yhjdLDNAJXq7YnfvB+Fc8J0LCXgz9XetayrqQRoYMagmY51oreBtqIW3bA7gigflVo4WQ8iR0Feae1DijG8LIJCIqmORZhJPnBA9K9LFYv2idF2uqMTbEgAJdgTlI91j4EaT3g1tmvUpi7PMcGW6wFGKsCGDCQVgzmBGoI8K9jXjrKim5lLvbDsV9wuDlZ1Hc0BvxV5JgUu27y9WuZ5hVyi4LmbTJkOjgzEVu8biWdgGKsyoFYp7mcks+XvUElQeeWedcmOWptJWd+NdJurtG6wzsxK21aYMRmZo3UEgRzM8hrl8L7R8Wjb2mT/pmzaCR3DIqsvmpBqR00wrdTh3A7PVsD/Mt64G/MH1FZTBsouKX93MJ0zad8c/LnScm2TFJI9jTHWcdhVJDG1cnssxz27lv3rZcRmIlWDc1YSNxWY4xwe3ZtEWixjM/JjylSVA0gb+POu+AxR+jkC4jjroDoMqtFpcxiBtmQbDYU7DMLq3UzDMqs7aqCFto7sDO05fzrS1Jc9lKaZTYPH3bSghiFYyVIUkHug+XKrnhXE7t1wiqrlu8FY7yWnQaVm8TcW4CEdWI1gHUeI/2rd+zx5wzzbCsLmVmE/WAKCJkmIk6DTWY1rOEdpUWlLWNk2/whwpIUPA2RiCe+Mw1+IrMrxC0zZXt3Q+cqAqg/ahRGac0EaRXoM1B4hwW1eIZ1hwQQ66NptJ5+tbywf1Mo5fpkhbszBZkPdcVkI+IqY3CMu/zkfmK111Q2jAMO5gCPgaUgc9qj/H/ACT5fwYnE4IBZZlUDmSB+dVWIAn6u7aJgmGIA/qB0q46UcIu25ZGL2juGAcp4NIOncfjrrWJfiDLbbs2+2VEgHNlmds0DXLyrnknF0zZNPovLVpmESub/TuBo/en2cFeBOaTOwygR51A4ZxRbSgohJIg9rXv2iMv971ZW+mCzDIw9Z/Kq7MmkOOFbvFMfBMPGpVnjtsyQ5MnSSABoBHbidR865YjHAgsisYJmM0SNTJGnrtS38IpfSKyN/F86VR3k/E1XN0hzlRbLSeQzNMnQAEnXwrhjOPXFuNbYGVYqVdIYFSRDDkdNqmwWV1ZJyk/E1V4jhUvLFiDOhJ+VcRxyTraB8mI/I1Z8M+vL9WINu2zkMyZiqjMxCk6gQZiT4VAKXEcMyGNQpIg7ZZ5N+9PQRoViPGZ8RU3B37lyGe2erZiswSsaBtRzFWHSXgL4QL1imCSEaR2tpWN5EgzzHlVqYs7Jw36dgAlsDr8IXOQDtPh3IfOo+0VfPmjk4NYu5hHttInQiGGkGdPIzWjwuHv2lt4hM9sMZt3UJEMO5wdDvp4Huq4/wCLL51coW/6i2rFu8fHrlt558ZmoZKEw926ti3bugK4glAuXqkUEW0YcnOZ2I5ZlnWRTgxPLzrlhXLnsW3ck/ZLN6kwdasbXCMW/u2Ag+9dugD+mM3yrSO3oo69kHFXQqyd+Q7z61R4jAhl7Sj0ra2+g7sZvXlnnkUt6AtED0qzwvQ3Dpvnf+ZoHwUCr+Ocuyu8UeW2L5Vobbbnp8TWgwvCrtwdi27DwUx8dq9CwvB7NrVLSA/eygt/W0n51LLTV1g+so8vwwmH6GX297Ig/ibX4JNbXDWmCKHYMwADMBGY98V2pK2jBR6M5TbFoooq5UKKKKkDa6W7hUypIMRp3HcHvHgaZRUPkEPFcKVyT7mbRuqt2LRYcwWt2wxHhNRV6L2h3/IVbUVTxx+F95fSvu9H7L2GsuGyE5lOhZHICllmJBAAIkTAMgjXC4/2ZBHnriUnZLF5nju7Si3P4/jXpVKDVZYYsssjRgDwtwqpbtlUQZUXcgSWJYwMzEkknx2AAAw9jFMj3ECEtc+rK65s0lSIGpJJIivdyaijhdnreu6q31u/WZFzz35u/wAd6yeB+mWWX8Hj/Q7CrdxtlCmabksJ7PVhSXmNdhvNey4fDLbUKihVGwUQNaS1hEViyois3vMqKrN5sBJrtWuPHoUnLYSiligitTMBRRFLFCSFiiU6y5euKMOqBiuSIyjtZ21LqdOzGsxrscRx2/g8VhL93CCLloo9wEG2erLgF1SYOpXb9ROu6W8Pe/gb9u2JdkBUDdijq+UeJCkDxivGjw69btszK9tW7BzBk6ztBsgBjNBUN3DKOcVzZpU6o2xq+T0HoGuExNkhkBxCxnkZOwOwpt5I7MATOuYkmZFT8f7PrTmbblRPusM0DnDb/Gay3suVUxDXLly3bXqzbUO6q1x3ZSAqkyYynXvIHOvVYqccYzjyiJNxfDMafZyonJfO/wBu2PzVv0qHifZ7dIIDWmBEbsp+a/rW+FYf2l9JL2HNm3Yc28ys7MujGGChZ5DQnTvFJ44RVhSk3RX9IOjX0exhBYtul/NNx7ee79YBbAMiftagD7xiq3i/AWv4ZcbbbrHID4tZUsrt2zdhfdUg6rGkTttC4106xGItWULFGtas6Eq1y4D2XOWMsADbnJ7o7dHun13CottUttbDM75gS9wse12p00AGx8d4rG4N16NFskV/DcEty5bUbvcRNzu7Ba9X4l0SwuILRbXrBIzJcZWDHQByCx5R2gTE1zxfRzDJZuXsNYRbosvcssuaQ4tlrbKJgNsR4149w3i93DszWXKM6MjERJV99+fOdwdan/lw/ZH+/RfDjN7B/SLS3QC9hFHUXMyK5uWyYK6KwTrFnlmqrwvH3GGvWX+sW5lK5iSbNxWBNxJmCVzKdpnwqrt3SsxzBB22IgjWuqYuLZTKvaYEtHb0GizOizrAG/kKx2ZpSNd7LjnvXrDjNZuWSzofdzI6ZW8D2iJGuvhXpGH4JYt+5Ztg95XMfi0mvGOD9Jb+G0sMqSZYhFJeDorkgkqO4QPXWvbOHY3rbNu7EdZbR47sygkfOurC01RjkXNkidI+XKkigmia6TLgWKIps0TQgWkoooAopKWhATRNFJQC0lFFAAooomhIs0TSTRNALNE0k0TQCzRNFFALNE02igHZqJptFAOzUTTaKAdNeQ+0x3/xF88wEtdXPJMgOnhmz+s167NR8Vw61dKm5at3Cvul0Vius6Eis8kN1RaEtWeFY/htywwW6pUsiXBMao65lP8AexBG4r3PhDP9Gs9bPWdTbzzvmyCZ8e/xrtfwyOQXRHK6qXRWKn+EkaV0JquPFo2TOews1U9IujFnGqou5gUJKshAYBozKZBBBgfDzq1orVpPhlE6PPeJeyibw+j3VWyQobrCzOpAAYiBDTBPLUxtFSeIeyu214Gzd6u0QoZGBd9AAxVpgzE6xBPdpW5miaz8MC+8hbfZgDQAADwA0A+AFU3EOh+Euo6myiG5qXtqFcMDIIPLXcbGriia0cU+yibRneHdAsNaw9yywNzrSCztlFwZdVyEDsgHXxkzNUuO9k9ssvU3mRYh+sUXGJk9pSMoGnKOW9byaKo8UX6LKcjJ8Y9nFi86MjGzlRUYKitnCDKGOoh4Gp1neO/UYewqIqIIVFVVHcqgKPkBT5oqyil0Q22KTSUUtWKiUUGihIUUUUAUUUUAUURRQBRQKJoD/9k="/>
          <p:cNvSpPr>
            <a:spLocks noChangeAspect="1" noChangeArrowheads="1"/>
          </p:cNvSpPr>
          <p:nvPr/>
        </p:nvSpPr>
        <p:spPr bwMode="auto">
          <a:xfrm>
            <a:off x="155575" y="-731838"/>
            <a:ext cx="3009900" cy="1524001"/>
          </a:xfrm>
          <a:prstGeom prst="rect">
            <a:avLst/>
          </a:prstGeom>
          <a:noFill/>
        </p:spPr>
        <p:txBody>
          <a:bodyPr/>
          <a:lstStyle/>
          <a:p>
            <a:pPr algn="l" fontAlgn="auto">
              <a:spcBef>
                <a:spcPts val="0"/>
              </a:spcBef>
              <a:spcAft>
                <a:spcPts val="0"/>
              </a:spcAft>
              <a:defRPr/>
            </a:pPr>
            <a:endParaRPr lang="pt-BR">
              <a:solidFill>
                <a:prstClr val="black"/>
              </a:solidFill>
              <a:latin typeface="Calibri"/>
              <a:cs typeface="+mn-cs"/>
            </a:endParaRPr>
          </a:p>
        </p:txBody>
      </p:sp>
      <p:sp>
        <p:nvSpPr>
          <p:cNvPr id="26" name="Título 1"/>
          <p:cNvSpPr>
            <a:spLocks noGrp="1"/>
          </p:cNvSpPr>
          <p:nvPr>
            <p:ph type="title"/>
          </p:nvPr>
        </p:nvSpPr>
        <p:spPr>
          <a:xfrm>
            <a:off x="155575" y="1268760"/>
            <a:ext cx="8880921" cy="819547"/>
          </a:xfrm>
        </p:spPr>
        <p:txBody>
          <a:bodyPr>
            <a:normAutofit/>
          </a:bodyPr>
          <a:lstStyle/>
          <a:p>
            <a:pPr algn="ctr"/>
            <a:r>
              <a:rPr lang="pt-BR" sz="3600" b="1" dirty="0" smtClean="0">
                <a:solidFill>
                  <a:schemeClr val="bg1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DNA Tem Quatro Dimensões</a:t>
            </a:r>
            <a:endParaRPr lang="pt-BR" sz="3600" b="1" dirty="0">
              <a:solidFill>
                <a:schemeClr val="bg1"/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  <p:grpSp>
        <p:nvGrpSpPr>
          <p:cNvPr id="3" name="Grupo 2"/>
          <p:cNvGrpSpPr/>
          <p:nvPr/>
        </p:nvGrpSpPr>
        <p:grpSpPr>
          <a:xfrm>
            <a:off x="193040" y="2046900"/>
            <a:ext cx="8699440" cy="4755439"/>
            <a:chOff x="193040" y="2046900"/>
            <a:chExt cx="8699440" cy="4755439"/>
          </a:xfrm>
        </p:grpSpPr>
        <p:sp>
          <p:nvSpPr>
            <p:cNvPr id="4" name="Retângulo 3"/>
            <p:cNvSpPr/>
            <p:nvPr/>
          </p:nvSpPr>
          <p:spPr>
            <a:xfrm>
              <a:off x="193040" y="2046900"/>
              <a:ext cx="8699440" cy="4755439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grpSp>
          <p:nvGrpSpPr>
            <p:cNvPr id="23" name="Grupo 22"/>
            <p:cNvGrpSpPr/>
            <p:nvPr/>
          </p:nvGrpSpPr>
          <p:grpSpPr>
            <a:xfrm>
              <a:off x="476875" y="2118908"/>
              <a:ext cx="4896544" cy="2246196"/>
              <a:chOff x="706904" y="819837"/>
              <a:chExt cx="5619750" cy="2857500"/>
            </a:xfrm>
          </p:grpSpPr>
          <p:pic>
            <p:nvPicPr>
              <p:cNvPr id="24" name="Picture 2" descr="Imagem relacionada"/>
              <p:cNvPicPr>
                <a:picLocks noChangeAspect="1" noChangeArrowheads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06904" y="819837"/>
                <a:ext cx="5619750" cy="285750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cxnSp>
            <p:nvCxnSpPr>
              <p:cNvPr id="25" name="Conector de seta reta 24"/>
              <p:cNvCxnSpPr/>
              <p:nvPr/>
            </p:nvCxnSpPr>
            <p:spPr>
              <a:xfrm flipV="1">
                <a:off x="1585237" y="1602363"/>
                <a:ext cx="3863084" cy="20548"/>
              </a:xfrm>
              <a:prstGeom prst="straightConnector1">
                <a:avLst/>
              </a:prstGeom>
              <a:ln w="50800">
                <a:solidFill>
                  <a:schemeClr val="accent2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7" name="Grupo 26"/>
            <p:cNvGrpSpPr/>
            <p:nvPr/>
          </p:nvGrpSpPr>
          <p:grpSpPr>
            <a:xfrm>
              <a:off x="476875" y="4412127"/>
              <a:ext cx="4896544" cy="2246196"/>
              <a:chOff x="984195" y="156601"/>
              <a:chExt cx="5619750" cy="2857500"/>
            </a:xfrm>
          </p:grpSpPr>
          <p:pic>
            <p:nvPicPr>
              <p:cNvPr id="28" name="Picture 2" descr="Imagem relacionada"/>
              <p:cNvPicPr>
                <a:picLocks noChangeAspect="1" noChangeArrowheads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984195" y="156601"/>
                <a:ext cx="5619750" cy="285750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29" name="Seta em curva para baixo 28"/>
              <p:cNvSpPr/>
              <p:nvPr/>
            </p:nvSpPr>
            <p:spPr>
              <a:xfrm>
                <a:off x="1190171" y="928914"/>
                <a:ext cx="2333865" cy="364611"/>
              </a:xfrm>
              <a:prstGeom prst="curvedDownArrow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>
                  <a:solidFill>
                    <a:schemeClr val="tx1"/>
                  </a:solidFill>
                </a:endParaRPr>
              </a:p>
            </p:txBody>
          </p:sp>
          <p:sp>
            <p:nvSpPr>
              <p:cNvPr id="30" name="Seta em curva para cima 29"/>
              <p:cNvSpPr/>
              <p:nvPr/>
            </p:nvSpPr>
            <p:spPr>
              <a:xfrm>
                <a:off x="1956493" y="1900496"/>
                <a:ext cx="2583543" cy="370910"/>
              </a:xfrm>
              <a:prstGeom prst="curvedUpArrow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>
                  <a:solidFill>
                    <a:schemeClr val="tx1"/>
                  </a:solidFill>
                </a:endParaRPr>
              </a:p>
            </p:txBody>
          </p:sp>
          <p:sp>
            <p:nvSpPr>
              <p:cNvPr id="31" name="Seta em curva para baixo 30"/>
              <p:cNvSpPr/>
              <p:nvPr/>
            </p:nvSpPr>
            <p:spPr>
              <a:xfrm>
                <a:off x="2902857" y="821494"/>
                <a:ext cx="2870892" cy="472031"/>
              </a:xfrm>
              <a:prstGeom prst="curvedDownArrow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>
                  <a:solidFill>
                    <a:schemeClr val="tx1"/>
                  </a:solidFill>
                </a:endParaRPr>
              </a:p>
            </p:txBody>
          </p:sp>
        </p:grpSp>
        <p:pic>
          <p:nvPicPr>
            <p:cNvPr id="32" name="Imagem 31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366439" y="2248913"/>
              <a:ext cx="2041646" cy="1684143"/>
            </a:xfrm>
            <a:prstGeom prst="rect">
              <a:avLst/>
            </a:prstGeom>
          </p:spPr>
        </p:pic>
        <p:pic>
          <p:nvPicPr>
            <p:cNvPr id="33" name="Picture 6" descr="https://personal.broadinstitute.org/bang/images/img_fractal-globule.png?crc=151127452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026060" y="4149080"/>
              <a:ext cx="2722404" cy="250187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9" name="Rectangle 7"/>
          <p:cNvSpPr txBox="1">
            <a:spLocks noChangeArrowheads="1"/>
          </p:cNvSpPr>
          <p:nvPr/>
        </p:nvSpPr>
        <p:spPr>
          <a:xfrm>
            <a:off x="304800" y="76200"/>
            <a:ext cx="85344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600" b="1" dirty="0" smtClean="0">
                <a:solidFill>
                  <a:schemeClr val="bg1"/>
                </a:solidFill>
                <a:latin typeface="Arial Black" pitchFamily="34" charset="0"/>
              </a:rPr>
              <a:t>INFORMAÇÃO CELULAR</a:t>
            </a:r>
            <a:endParaRPr lang="en-US" sz="4600" b="1" dirty="0">
              <a:solidFill>
                <a:schemeClr val="bg1"/>
              </a:solidFill>
              <a:latin typeface="Arial Blac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1164743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42" name="AutoShape 2" descr="data:image/jpeg;base64,/9j/4AAQSkZJRgABAQAAAQABAAD/2wCEAAkGBhQSEBUUEhQVFRQVFBQVFRcUFBQUFRQUFBQVFBUUFhUXHCYeFxkmHBUUHy8gJCcpLCwsFR4xNTAqNSYsLCkBCQoKDgwOFw8PGikkHBwpKSksKSwpKSkpKSwsLCwpKSkpKSwpLCwsKSwpKSksLCkpLCkpKSksLCksKSwsKSkpKf/AABEIAKABPAMBIgACEQEDEQH/xAAcAAABBQEBAQAAAAAAAAAAAAAAAQIEBQYDBwj/xABEEAACAQIEAgcECAQEBAcAAAABAhEAAwQSITEFQQYTIlFhcYEHMpGhFCNCUoKxwdFicpLwFTNj4RZDU6JEc5OywuLx/8QAGgEBAAMBAQEAAAAAAAAAAAAAAAECAwQFBv/EACYRAAICAgIDAAEEAwAAAAAAAAABAhEDEiExE0FRYQQiQlIUMjP/2gAMAwEAAhEDEQA/ALwUUUV7J5wUURRQBRRRQC0UUUAUUUUAopIoooApaKKASiloioAlFFLQCUUtJUgKWkpagBRRRUgSlNFFQSFJSzSUIFooFFAFFFFAFFApaASlopRQCRUROLWGYqt60WBII6xJBG4iahdLON/RcMzD/MbsW/5iNW9Br8O+vJcEFa4ouTlJ7WsQDzkg+e1VlKjWENlZ7kF58qSK8w6MWj9PtorMFFwmA8gqilyCV7Le75V6hUxlaKTjqMpKKWpICiiigClFIKWgCiiigCiiigCloFJQC0UUUAURRRQBNFFFAEUUUTQBRRRQBRFBpKAWiiigAUGiigCiiigCiiloAmiiigClFJWZ6eccNqyLNv8Azb+mm4tkwfVj2R61DaStkpW6RiOmPHvpWIJU/Vp2bfiJ1b1PyAqmtitLY4AoUhUS4RKs7u6guNGW0E+yDpmO5BqqxuB6ttAQDyOpUjcSN9wQeYNcMf1EckmkdzxuKNN7OcPOIuP9y1Hq7AfkGrf1k/Z1h4s3X+9cVfRFn83rWCu2HRxzf7htJRRVigtFJS0AoopKBQC0UqrOgEnwEmuv0K59x/6WFRaJo40V2ODcCSjx/Ka5ERvI89KWhQgoiiaKkgWikooBaKKSgFoooFAFFFFAFFFAoApKWkmgFoomigCiiigCiiigClFJS0ACnU0UtAc8TiVtozuYVAWY+AryRuLtiMd17/eZwPui2jMijyyj1mtJ7SeO+7hkPc92Piif/I/hrFcLP1y+OZf6lZf1rnzu4tHThjXJvEtZUVfuqB8BqfzNU/SCx2Z8vkdPkxqZibvVKXUFkInKNcrMNCO5SYkcuW9VlzDOthusme4mdYMzqdZrxP08KkpX7O/I7VG36GWMuCtfxF3+LsB8lFXdRuHYbq7NpPuW0X1CifnNSK+iXR5D5YyiligCpAUCiKBUAK43eJWrdy2t0v8AWGAtsKzkDVj2iAqgSSxMAAnlVnwvhL33yroo95jso/U+FaxOhmEks2HtuxXIzOM5K8xr3843rDLmUePZrjx3yYe17beHWQVtWMRAnUJaGaOcm5Jnxqwt+17CXLotvbupNzqyzC2UQ7guQ8hfGOR7q16dHsKgAXD2VA1AFpBB2mIqHiujWFuCLmGsNOhPVID/AFAA1xL6dBZMwHpVda4hau6D3iCcjKVeA2Uko2sSInxHeKlWrCogRR2VUKASW7IEAEtJOnfVUMCbbrkYLaRcq2xbkhCsFesmYkIwA2ymZkZbohnW7h7Z3Rf6RXBuGWT9gekj8qdiBO361V4ixelil2NyAwBAkKQNpjMrDyuNzArVNmdInXeCWjtI5b1xbo8vJyPQGo2bEDZkInmOWZu6NcrL/wCmfvad8HiLsHrQAdPd1Gqief3g3pHjVtpL2RSOb9HW+y4PmCKiXeEXV+zPkQan3uLOhIFpn0kFTucrGI5GVUb/APMB5Gk/4iWdUuDXcqIgsADvt2kPk/gYt5JEOCKdkI0II89KSKvsPxC3eBjWIkMpBGZQw0Pn8QRyNcrvD7bbaeX7VdZCjgU0UVOu8LYbEH5Goj2yu4I860UkytDKSnUsVIGUtOiiKgUNop0UtLFDKKfFEVNihlFOiiKWRQgFLFFKDSxQgFReL8TXDWHvPByjsg/bc+4nx1PgDU22pYgASSYAG5J5V5n7SOPdbf6hDNuwSpI2e7s7eIHujyPfVWy8Y2zJ4zEtcdncyzEsxPMkyabZcqwYbggjzGoplOArJ8nT0b3CMHtDmsRH8MaD+krXK9hixt2iZz3EUd+Uui6+ME/Cq3gGO7OWCY0IXVsokhlHMiSCO4juq64OxuY60CIyhrhB3AVGyZhyJLTH8teVjwtZq9WdE5rSzcuNabFLNE17h5gwLRFJNFQBYqfwjhDYh4Gij3m7h3DvNQsPZLsqruxCjzJivSOHYBbNsIuw3PMnmT41hmyaLjs0hHYdgsEtpAiCAPn4nvNdXamYi8AN6o+KdI1tBS0w11LWkaG4SATJGkjz1riSb5Onotbj1wa5WeHS62XVIcFsTcwokLAuW1LEntaKQpjn4VFPTSyUDywBsvf1Qz1dtsjaCe1PKtFEpZbY3iBQk/WMc6qqqqlYYaFpiBo0kkdwnQHnexMwZgEfA91Vdzj1tmyhyGzpakBh2ridaqyQQQV110HnUX/HrJRctxYyownMOy79Wp7QnVgRrrNaKJVstrl0jnVP0jxdxMObtsnNYZb2UEgXUtmbtto3BTN6gGuw4mjGFdSe3oCCewcr6eB0NcBikJgxtBG0gggiOdXogkYvj6W2XsPcR7D37ZQibgtKtx7ag/b6ts411gjlWYsdMsRky5Wdy7ornD9k3LhW7gRNtoK3bRiYBBZTqAZ5YTgmLtpbVcVacYYq+GVrMZXTQI7L2mQ22dCJ+0O6nYHo9eW0bTXLfasNazJnGR7V7r8HcUEf8tmdd/dC1FMcF3hOmmHdGuNctpbVlWZu5wzzkDWzaBHuuJBZZRhOlW9ni1l2KrdtlgpYqHWcoAYtE+7DAztBnasXdw+LysyKlq91txreV0dUXErnuZS2wTEIl1dJHWGNjVfguGvN2MPdUG23Um8Fa4GtA3bas6fZcnE2SBAK3bfhTkcHpltlIDKVIfYqVIYanQj3ufzp+WvKrrIo6nqT2B1ttrtq4jYW23V2mvuLTBbrdWUcOuVs1pi4zCt70b4+MRhkcsGYZrbsNAz2zlzgcgwyv+OpBdZaU2Ad9aYuKFdVxAqOSCP/AIMpPMeVI3R9eTH5VMF8U4X6naQ1RWNwBuTD1Bri3BbngfWrwXqd1tPJIjRGbbht0fYPpBri+HYbqw9DWr62lD1byv4RoY80VsYU7j5TXB+H2m3UfCKnyjxmVorQPwa390+jfua5HgSnYuPgat5IldGUlLVu3R/uf4qaa3R547LITyzSBPjGsVbyRI0ZmelHG/oeFNwGL1zNbsd4kRcvfhB0/iYV4wxr1LpD7NMfiLpe5esOYhQDcVUUbKgymB/ZrOYr2V49NrSv/wCXcQn4MQazckdEVSMeBXRFqwxPRnFW/wDMw19Y77VyPjEVEVYMc6iyTtaMagwRz2+dbD2eWJu3XPJAs+LtJ/8AZWSVa3/s+sRh3b712PRFH6s1WilZSb/aaeiiiK2MDmKfatliFAkkgADmTTFFabgvCzatm64OdtFEe6O89xP5VSc9UTGNsqbtg4a7bOYMwIJEbRuAZ184q3fppI0EVRcSZjdJO3KqzFKR2htz/eufJG1sbQdOjQYjpEWBqKeJTVCLs08XayUkaNMuDiZ7t52G8RPn41wfIRBVYysvuj3W95fI8xzqB11D3CRuR4jetE0UokJbQnMFGpRxKwQyLlVo3kDTXyrm2AtxGQAZQsCRCq/WKPINrTRdnn/fOl6yrEUKmHRWzAQZuHc73WDPp4kA1GawC4uGcynTXTWVPyPyrozt3/IVEOE1nM28xnbKTM+7MR4RUkDDh7RLfW5SWuTquhe4t1vnb/OuwwJkMt0kSG0JII643uR2glfL4VxODWZg6yTDuN99AY9K6JZjYtpyLkj50sDfo98LAumcsSZ3FtlnWftFT6U8XL4YdpSJ7h7vWT3fcMeldOsNOa9rU2KFOOuC2p3uQJA2LdmduVd8JjDA0gkCR3GNvlHpUS9iRIISd51CnWNp351Iw6yAduZGh79J9amyKLK1izHzrnh+ktsge8JiJXvFk8j/AK6fA+szBYNmGik+hp72VBhlEz9pfLvHgvwHdUWBtrjFtkLBuyoUsSCIDAFZkeNSjiwJkgZQC0kdkGYJ7hofgajnA28rLkWGEMAIBAmAY86W9gVfPmB+sTI+p1UZo8j221/aoBIe/pM6CdjG0jka6JfI0n++VQhhAqMqzDMzd+twyY8JNcl4Y4stbUvJzQwBlS5LAiO4nvqOCS2+kUn0qqtuF4mZBcjMTGRtjddo1B2Vgv4BUe3gcaCMyT7maQo5WQ0Ex/rH1HhTgcl99MpTj4qhs4fGGJsrPZntoNYtZvtnvu/0j1l2OF4lh2rYU6fbzcgTqByMj0pwTyWq44EU4Y8VCs8Ev8yo9Sf2ro3Cimtx4B07NsuZ/lUzHjsKq6HJOGKBo68VnOK9JMJhTF18QSfuWVg+RJj51YdDON4TiJui0L4NopIuFBmDzDDJOkqRVHJIskyxOIppxoFW7cMw6e9A/muH9TUe7jsBb958OPNkP71XdfCdWVh4mBz/AEpt0peHbtLc/mtC5+amph6ccPTa6n4EJ/IVDxXtUwajTrG8kgH4mm/4J1/JAv8AQbDXf/BKD3qnVT8IrphegrW0CWV6tQScrMGEkydfe+ZquxXtzw6+5ZuE/wARC/kDVaPbfeuz1GFBAMEnrGjzgQPWiyyXQcE+zW2uhl0+86L5Zm/QVKHQj/V/7P8A7V53i/azj4MdRb30LWy3kFLST6VwTp/j31GJH4LVxgPCRZip8s37I8cTV8JxaWrge4heNgCBB74O/lWpw/SbDH7T2/NWj5SorFUl24qqWdgqjdmIVR5k10zxKXLMYza4PQVvWru120/qs/8AaQflXK/0eRhqgPkf3H6155gOJYe+Stq9buMJJVGDPA3IQwzD+UGp63riCbVwAHY5nAPwMfKsVjf8ZF9vqKvpBwyLj/Q7guhPfRVLNb0k6iQ48tqy7cUujdo/CP2rWnpZicAwY2bdy3l2RogMQcwA2OnMVX4/ppgcaSThLyXOb2Qra/xKNG89D41jKNOjVO0Z5uMXR9s/Bf2oTjdz7/yX9qbxpRatG4FYAEAZ1yEz/CTPKqI8TnKUWQdyB2QdTBnY6UtoVZpBx273j+kU8dILn8Pw/wB6quHv1qkxBBgg6V3ODb+9anYrqWA6RPzVfn+9PHSM80+Df7VUtaYcq5FjVtxRejpCvNW+INPHHrfPMPQfoaz00lTsRRpl4zbJ96PNT+1dRxG2dA6/GPzrLCnq0bU2FGyt5D9tJ8GWtlwCzZVM2a0bkErmZSB3c68cD0vXkbE1ZyTVEJHsOG6SuDLXgPAhIHl3VP8A+L7Q9+/bHqv714U15juTTC5rJtfC6R7fe6e4QMqjELqdTl0UQTM5TOoAjxqpv+1TDK1wl7nVogZTlGa4+uYbdgABd95O0QfJ+rP/AO0ow/eaqWPoE4snYmIkdowRuDpFMOIPM/Fm/U14d/it0ADrbhAAAHWOAAAAAADtAqNex7HciP4pY/8AcataK0z3G9xW0sZrlscu0yefPyqNd6V4VN8RZHk6fpXhY4pZQnMwiNhlzE/hExHKoV7iiFyUBCzpmEAbfL0psKPfG6cYSCeulQMxMNlAHMsRA7vGazg9sWCNzIjhdYDXUcJr3ssx5kRXlHSfGOMLZUn/ADi91oOhCO1pB5DK5/FWVtWyzADckAVDlQ1Ppa/xi5cBAulSADACxDCVYFdGUjUMDBrPcXOIgkPnHODB+HP41nei+Ia1hLf1guKrRbYBl+quZ81vtawtxGIkfaNTX49rXXBpoxkuSgxzFic0zzneoNh3tz1bumaM2VisxMAx51Z8ZxQeWiDPLuPKs5d4tDgbHeSPhEiDWGQ1gWai45GrHMYBYmCfMmKm8PwEuA921J2UOrFjrpI0Hluarbl1rkZ2Zu7MSwGnIHamNliD/fwrK0WdmytYdQwGURl10J7XcJrlxjAZ7f1aqHBnVEOYaAgFhoah8A4qXi3cPa2tsYUvOykfe7jz899Na4aftGPLU1rzLiKK9dnnDSCQ4MzzWCPQAQPCouK4eGGvxFej8Z6J274BBKXBHajMGX7rLp6EVFw3QO2o7V243kqqJ79ZNPDIjyRPPcFNrssdOUCT+1ei9B+PYa1h3W6yhjdLDNAJXq7YnfvB+Fc8J0LCXgz9XetayrqQRoYMagmY51oreBtqIW3bA7gigflVo4WQ8iR0Feae1DijG8LIJCIqmORZhJPnBA9K9LFYv2idF2uqMTbEgAJdgTlI91j4EaT3g1tmvUpi7PMcGW6wFGKsCGDCQVgzmBGoI8K9jXjrKim5lLvbDsV9wuDlZ1Hc0BvxV5JgUu27y9WuZ5hVyi4LmbTJkOjgzEVu8biWdgGKsyoFYp7mcks+XvUElQeeWedcmOWptJWd+NdJurtG6wzsxK21aYMRmZo3UEgRzM8hrl8L7R8Wjb2mT/pmzaCR3DIqsvmpBqR00wrdTh3A7PVsD/Mt64G/MH1FZTBsouKX93MJ0zad8c/LnScm2TFJI9jTHWcdhVJDG1cnssxz27lv3rZcRmIlWDc1YSNxWY4xwe3ZtEWixjM/JjylSVA0gb+POu+AxR+jkC4jjroDoMqtFpcxiBtmQbDYU7DMLq3UzDMqs7aqCFto7sDO05fzrS1Jc9lKaZTYPH3bSghiFYyVIUkHug+XKrnhXE7t1wiqrlu8FY7yWnQaVm8TcW4CEdWI1gHUeI/2rd+zx5wzzbCsLmVmE/WAKCJkmIk6DTWY1rOEdpUWlLWNk2/whwpIUPA2RiCe+Mw1+IrMrxC0zZXt3Q+cqAqg/ahRGac0EaRXoM1B4hwW1eIZ1hwQQ66NptJ5+tbywf1Mo5fpkhbszBZkPdcVkI+IqY3CMu/zkfmK111Q2jAMO5gCPgaUgc9qj/H/ACT5fwYnE4IBZZlUDmSB+dVWIAn6u7aJgmGIA/qB0q46UcIu25ZGL2juGAcp4NIOncfjrrWJfiDLbbs2+2VEgHNlmds0DXLyrnknF0zZNPovLVpmESub/TuBo/en2cFeBOaTOwygR51A4ZxRbSgohJIg9rXv2iMv971ZW+mCzDIw9Z/Kq7MmkOOFbvFMfBMPGpVnjtsyQ5MnSSABoBHbidR865YjHAgsisYJmM0SNTJGnrtS38IpfSKyN/F86VR3k/E1XN0hzlRbLSeQzNMnQAEnXwrhjOPXFuNbYGVYqVdIYFSRDDkdNqmwWV1ZJyk/E1V4jhUvLFiDOhJ+VcRxyTraB8mI/I1Z8M+vL9WINu2zkMyZiqjMxCk6gQZiT4VAKXEcMyGNQpIg7ZZ5N+9PQRoViPGZ8RU3B37lyGe2erZiswSsaBtRzFWHSXgL4QL1imCSEaR2tpWN5EgzzHlVqYs7Jw36dgAlsDr8IXOQDtPh3IfOo+0VfPmjk4NYu5hHttInQiGGkGdPIzWjwuHv2lt4hM9sMZt3UJEMO5wdDvp4Huq4/wCLL51coW/6i2rFu8fHrlt558ZmoZKEw926ti3bugK4glAuXqkUEW0YcnOZ2I5ZlnWRTgxPLzrlhXLnsW3ck/ZLN6kwdasbXCMW/u2Ag+9dugD+mM3yrSO3oo69kHFXQqyd+Q7z61R4jAhl7Sj0ra2+g7sZvXlnnkUt6AtED0qzwvQ3Dpvnf+ZoHwUCr+Ocuyu8UeW2L5Vobbbnp8TWgwvCrtwdi27DwUx8dq9CwvB7NrVLSA/eygt/W0n51LLTV1g+so8vwwmH6GX297Ig/ibX4JNbXDWmCKHYMwADMBGY98V2pK2jBR6M5TbFoooq5UKKKKkDa6W7hUypIMRp3HcHvHgaZRUPkEPFcKVyT7mbRuqt2LRYcwWt2wxHhNRV6L2h3/IVbUVTxx+F95fSvu9H7L2GsuGyE5lOhZHICllmJBAAIkTAMgjXC4/2ZBHnriUnZLF5nju7Si3P4/jXpVKDVZYYsssjRgDwtwqpbtlUQZUXcgSWJYwMzEkknx2AAAw9jFMj3ECEtc+rK65s0lSIGpJJIivdyaijhdnreu6q31u/WZFzz35u/wAd6yeB+mWWX8Hj/Q7CrdxtlCmabksJ7PVhSXmNdhvNey4fDLbUKihVGwUQNaS1hEViyois3vMqKrN5sBJrtWuPHoUnLYSiligitTMBRRFLFCSFiiU6y5euKMOqBiuSIyjtZ21LqdOzGsxrscRx2/g8VhL93CCLloo9wEG2erLgF1SYOpXb9ROu6W8Pe/gb9u2JdkBUDdijq+UeJCkDxivGjw69btszK9tW7BzBk6ztBsgBjNBUN3DKOcVzZpU6o2xq+T0HoGuExNkhkBxCxnkZOwOwpt5I7MATOuYkmZFT8f7PrTmbblRPusM0DnDb/Gay3suVUxDXLly3bXqzbUO6q1x3ZSAqkyYynXvIHOvVYqccYzjyiJNxfDMafZyonJfO/wBu2PzVv0qHifZ7dIIDWmBEbsp+a/rW+FYf2l9JL2HNm3Yc28ys7MujGGChZ5DQnTvFJ44RVhSk3RX9IOjX0exhBYtul/NNx7ee79YBbAMiftagD7xiq3i/AWv4ZcbbbrHID4tZUsrt2zdhfdUg6rGkTttC4106xGItWULFGtas6Eq1y4D2XOWMsADbnJ7o7dHun13CottUttbDM75gS9wse12p00AGx8d4rG4N16NFskV/DcEty5bUbvcRNzu7Ba9X4l0SwuILRbXrBIzJcZWDHQByCx5R2gTE1zxfRzDJZuXsNYRbosvcssuaQ4tlrbKJgNsR4149w3i93DszWXKM6MjERJV99+fOdwdan/lw/ZH+/RfDjN7B/SLS3QC9hFHUXMyK5uWyYK6KwTrFnlmqrwvH3GGvWX+sW5lK5iSbNxWBNxJmCVzKdpnwqrt3SsxzBB22IgjWuqYuLZTKvaYEtHb0GizOizrAG/kKx2ZpSNd7LjnvXrDjNZuWSzofdzI6ZW8D2iJGuvhXpGH4JYt+5Ztg95XMfi0mvGOD9Jb+G0sMqSZYhFJeDorkgkqO4QPXWvbOHY3rbNu7EdZbR47sygkfOurC01RjkXNkidI+XKkigmia6TLgWKIps0TQgWkoooAopKWhATRNFJQC0lFFAAooomhIs0TSTRNALNE0k0TQCzRNFFALNE02igHZqJptFAOzUTTaKAdNeQ+0x3/xF88wEtdXPJMgOnhmz+s167NR8Vw61dKm5at3Cvul0Vius6Eis8kN1RaEtWeFY/htywwW6pUsiXBMao65lP8AexBG4r3PhDP9Gs9bPWdTbzzvmyCZ8e/xrtfwyOQXRHK6qXRWKn+EkaV0JquPFo2TOews1U9IujFnGqou5gUJKshAYBozKZBBBgfDzq1orVpPhlE6PPeJeyibw+j3VWyQobrCzOpAAYiBDTBPLUxtFSeIeyu214Gzd6u0QoZGBd9AAxVpgzE6xBPdpW5miaz8MC+8hbfZgDQAADwA0A+AFU3EOh+Euo6myiG5qXtqFcMDIIPLXcbGriia0cU+yibRneHdAsNaw9yywNzrSCztlFwZdVyEDsgHXxkzNUuO9k9ssvU3mRYh+sUXGJk9pSMoGnKOW9byaKo8UX6LKcjJ8Y9nFi86MjGzlRUYKitnCDKGOoh4Gp1neO/UYewqIqIIVFVVHcqgKPkBT5oqyil0Q22KTSUUtWKiUUGihIUUUUAUUUUAUURRQBRQKJoD/9k="/>
          <p:cNvSpPr>
            <a:spLocks noChangeAspect="1" noChangeArrowheads="1"/>
          </p:cNvSpPr>
          <p:nvPr/>
        </p:nvSpPr>
        <p:spPr bwMode="auto">
          <a:xfrm>
            <a:off x="155575" y="-731838"/>
            <a:ext cx="3009900" cy="1524001"/>
          </a:xfrm>
          <a:prstGeom prst="rect">
            <a:avLst/>
          </a:prstGeom>
          <a:noFill/>
        </p:spPr>
        <p:txBody>
          <a:bodyPr/>
          <a:lstStyle/>
          <a:p>
            <a:pPr algn="l" fontAlgn="auto">
              <a:spcBef>
                <a:spcPts val="0"/>
              </a:spcBef>
              <a:spcAft>
                <a:spcPts val="0"/>
              </a:spcAft>
              <a:defRPr/>
            </a:pPr>
            <a:endParaRPr lang="pt-BR">
              <a:solidFill>
                <a:prstClr val="black"/>
              </a:solidFill>
              <a:latin typeface="Calibri"/>
              <a:cs typeface="+mn-cs"/>
            </a:endParaRPr>
          </a:p>
        </p:txBody>
      </p:sp>
      <p:sp>
        <p:nvSpPr>
          <p:cNvPr id="215044" name="AutoShape 4" descr="data:image/jpeg;base64,/9j/4AAQSkZJRgABAQAAAQABAAD/2wCEAAkGBhQSEBUUEhQVFRQVFBQVFRcUFBQUFRQUFBQVFBUUFhUXHCYeFxkmHBUUHy8gJCcpLCwsFR4xNTAqNSYsLCkBCQoKDgwOFw8PGikkHBwpKSksKSwpKSkpKSwsLCwpKSkpKSwpLCwsKSwpKSksLCkpLCkpKSksLCksKSwsKSkpKf/AABEIAKABPAMBIgACEQEDEQH/xAAcAAABBQEBAQAAAAAAAAAAAAAAAQIEBQYDBwj/xABEEAACAQIEAgcECAQEBAcAAAABAhEAAwQSITEFQQYTIlFhcYEHMpGhFCNCUoKxwdFicpLwFTNj4RZDU6JEc5OywuLx/8QAGgEBAAMBAQEAAAAAAAAAAAAAAAECAwQFBv/EACYRAAICAgIDAAEEAwAAAAAAAAABAhEDEiExE0FRYQQiQlIUMjP/2gAMAwEAAhEDEQA/ALwUUUV7J5wUURRQBRRRQC0UUUAUUUUAopIoooApaKKASiloioAlFFLQCUUtJUgKWkpagBRRRUgSlNFFQSFJSzSUIFooFFAFFFFAFFApaASlopRQCRUROLWGYqt60WBII6xJBG4iahdLON/RcMzD/MbsW/5iNW9Br8O+vJcEFa4ouTlJ7WsQDzkg+e1VlKjWENlZ7kF58qSK8w6MWj9PtorMFFwmA8gqilyCV7Le75V6hUxlaKTjqMpKKWpICiiigClFIKWgCiiigCiiigCloFJQC0UUUAURRRQBNFFFAEUUUTQBRRRQBRFBpKAWiiigAUGiigCiiigCiiloAmiiigClFJWZ6eccNqyLNv8Azb+mm4tkwfVj2R61DaStkpW6RiOmPHvpWIJU/Vp2bfiJ1b1PyAqmtitLY4AoUhUS4RKs7u6guNGW0E+yDpmO5BqqxuB6ttAQDyOpUjcSN9wQeYNcMf1EckmkdzxuKNN7OcPOIuP9y1Hq7AfkGrf1k/Z1h4s3X+9cVfRFn83rWCu2HRxzf7htJRRVigtFJS0AoopKBQC0UqrOgEnwEmuv0K59x/6WFRaJo40V2ODcCSjx/Ka5ERvI89KWhQgoiiaKkgWikooBaKKSgFoooFAFFFFAFFFAoApKWkmgFoomigCiiigCiiigClFJS0ACnU0UtAc8TiVtozuYVAWY+AryRuLtiMd17/eZwPui2jMijyyj1mtJ7SeO+7hkPc92Piif/I/hrFcLP1y+OZf6lZf1rnzu4tHThjXJvEtZUVfuqB8BqfzNU/SCx2Z8vkdPkxqZibvVKXUFkInKNcrMNCO5SYkcuW9VlzDOthusme4mdYMzqdZrxP08KkpX7O/I7VG36GWMuCtfxF3+LsB8lFXdRuHYbq7NpPuW0X1CifnNSK+iXR5D5YyiligCpAUCiKBUAK43eJWrdy2t0v8AWGAtsKzkDVj2iAqgSSxMAAnlVnwvhL33yroo95jso/U+FaxOhmEks2HtuxXIzOM5K8xr3843rDLmUePZrjx3yYe17beHWQVtWMRAnUJaGaOcm5Jnxqwt+17CXLotvbupNzqyzC2UQ7guQ8hfGOR7q16dHsKgAXD2VA1AFpBB2mIqHiujWFuCLmGsNOhPVID/AFAA1xL6dBZMwHpVda4hau6D3iCcjKVeA2Uko2sSInxHeKlWrCogRR2VUKASW7IEAEtJOnfVUMCbbrkYLaRcq2xbkhCsFesmYkIwA2ymZkZbohnW7h7Z3Rf6RXBuGWT9gekj8qdiBO361V4ixelil2NyAwBAkKQNpjMrDyuNzArVNmdInXeCWjtI5b1xbo8vJyPQGo2bEDZkInmOWZu6NcrL/wCmfvad8HiLsHrQAdPd1Gqief3g3pHjVtpL2RSOb9HW+y4PmCKiXeEXV+zPkQan3uLOhIFpn0kFTucrGI5GVUb/APMB5Gk/4iWdUuDXcqIgsADvt2kPk/gYt5JEOCKdkI0II89KSKvsPxC3eBjWIkMpBGZQw0Pn8QRyNcrvD7bbaeX7VdZCjgU0UVOu8LYbEH5Goj2yu4I860UkytDKSnUsVIGUtOiiKgUNop0UtLFDKKfFEVNihlFOiiKWRQgFLFFKDSxQgFReL8TXDWHvPByjsg/bc+4nx1PgDU22pYgASSYAG5J5V5n7SOPdbf6hDNuwSpI2e7s7eIHujyPfVWy8Y2zJ4zEtcdncyzEsxPMkyabZcqwYbggjzGoplOArJ8nT0b3CMHtDmsRH8MaD+krXK9hixt2iZz3EUd+Uui6+ME/Cq3gGO7OWCY0IXVsokhlHMiSCO4juq64OxuY60CIyhrhB3AVGyZhyJLTH8teVjwtZq9WdE5rSzcuNabFLNE17h5gwLRFJNFQBYqfwjhDYh4Gij3m7h3DvNQsPZLsqruxCjzJivSOHYBbNsIuw3PMnmT41hmyaLjs0hHYdgsEtpAiCAPn4nvNdXamYi8AN6o+KdI1tBS0w11LWkaG4SATJGkjz1riSb5Onotbj1wa5WeHS62XVIcFsTcwokLAuW1LEntaKQpjn4VFPTSyUDywBsvf1Qz1dtsjaCe1PKtFEpZbY3iBQk/WMc6qqqqlYYaFpiBo0kkdwnQHnexMwZgEfA91Vdzj1tmyhyGzpakBh2ridaqyQQQV110HnUX/HrJRctxYyownMOy79Wp7QnVgRrrNaKJVstrl0jnVP0jxdxMObtsnNYZb2UEgXUtmbtto3BTN6gGuw4mjGFdSe3oCCewcr6eB0NcBikJgxtBG0gggiOdXogkYvj6W2XsPcR7D37ZQibgtKtx7ag/b6ts411gjlWYsdMsRky5Wdy7ornD9k3LhW7gRNtoK3bRiYBBZTqAZ5YTgmLtpbVcVacYYq+GVrMZXTQI7L2mQ22dCJ+0O6nYHo9eW0bTXLfasNazJnGR7V7r8HcUEf8tmdd/dC1FMcF3hOmmHdGuNctpbVlWZu5wzzkDWzaBHuuJBZZRhOlW9ni1l2KrdtlgpYqHWcoAYtE+7DAztBnasXdw+LysyKlq91txreV0dUXErnuZS2wTEIl1dJHWGNjVfguGvN2MPdUG23Um8Fa4GtA3bas6fZcnE2SBAK3bfhTkcHpltlIDKVIfYqVIYanQj3ufzp+WvKrrIo6nqT2B1ttrtq4jYW23V2mvuLTBbrdWUcOuVs1pi4zCt70b4+MRhkcsGYZrbsNAz2zlzgcgwyv+OpBdZaU2Ad9aYuKFdVxAqOSCP/AIMpPMeVI3R9eTH5VMF8U4X6naQ1RWNwBuTD1Bri3BbngfWrwXqd1tPJIjRGbbht0fYPpBri+HYbqw9DWr62lD1byv4RoY80VsYU7j5TXB+H2m3UfCKnyjxmVorQPwa390+jfua5HgSnYuPgat5IldGUlLVu3R/uf4qaa3R547LITyzSBPjGsVbyRI0ZmelHG/oeFNwGL1zNbsd4kRcvfhB0/iYV4wxr1LpD7NMfiLpe5esOYhQDcVUUbKgymB/ZrOYr2V49NrSv/wCXcQn4MQazckdEVSMeBXRFqwxPRnFW/wDMw19Y77VyPjEVEVYMc6iyTtaMagwRz2+dbD2eWJu3XPJAs+LtJ/8AZWSVa3/s+sRh3b712PRFH6s1WilZSb/aaeiiiK2MDmKfatliFAkkgADmTTFFabgvCzatm64OdtFEe6O89xP5VSc9UTGNsqbtg4a7bOYMwIJEbRuAZ184q3fppI0EVRcSZjdJO3KqzFKR2htz/eufJG1sbQdOjQYjpEWBqKeJTVCLs08XayUkaNMuDiZ7t52G8RPn41wfIRBVYysvuj3W95fI8xzqB11D3CRuR4jetE0UokJbQnMFGpRxKwQyLlVo3kDTXyrm2AtxGQAZQsCRCq/WKPINrTRdnn/fOl6yrEUKmHRWzAQZuHc73WDPp4kA1GawC4uGcynTXTWVPyPyrozt3/IVEOE1nM28xnbKTM+7MR4RUkDDh7RLfW5SWuTquhe4t1vnb/OuwwJkMt0kSG0JII643uR2glfL4VxODWZg6yTDuN99AY9K6JZjYtpyLkj50sDfo98LAumcsSZ3FtlnWftFT6U8XL4YdpSJ7h7vWT3fcMeldOsNOa9rU2KFOOuC2p3uQJA2LdmduVd8JjDA0gkCR3GNvlHpUS9iRIISd51CnWNp351Iw6yAduZGh79J9amyKLK1izHzrnh+ktsge8JiJXvFk8j/AK6fA+szBYNmGik+hp72VBhlEz9pfLvHgvwHdUWBtrjFtkLBuyoUsSCIDAFZkeNSjiwJkgZQC0kdkGYJ7hofgajnA28rLkWGEMAIBAmAY86W9gVfPmB+sTI+p1UZo8j221/aoBIe/pM6CdjG0jka6JfI0n++VQhhAqMqzDMzd+twyY8JNcl4Y4stbUvJzQwBlS5LAiO4nvqOCS2+kUn0qqtuF4mZBcjMTGRtjddo1B2Vgv4BUe3gcaCMyT7maQo5WQ0Ex/rH1HhTgcl99MpTj4qhs4fGGJsrPZntoNYtZvtnvu/0j1l2OF4lh2rYU6fbzcgTqByMj0pwTyWq44EU4Y8VCs8Ev8yo9Sf2ro3Cimtx4B07NsuZ/lUzHjsKq6HJOGKBo68VnOK9JMJhTF18QSfuWVg+RJj51YdDON4TiJui0L4NopIuFBmDzDDJOkqRVHJIskyxOIppxoFW7cMw6e9A/muH9TUe7jsBb958OPNkP71XdfCdWVh4mBz/AEpt0peHbtLc/mtC5+amph6ccPTa6n4EJ/IVDxXtUwajTrG8kgH4mm/4J1/JAv8AQbDXf/BKD3qnVT8IrphegrW0CWV6tQScrMGEkydfe+ZquxXtzw6+5ZuE/wARC/kDVaPbfeuz1GFBAMEnrGjzgQPWiyyXQcE+zW2uhl0+86L5Zm/QVKHQj/V/7P8A7V53i/azj4MdRb30LWy3kFLST6VwTp/j31GJH4LVxgPCRZip8s37I8cTV8JxaWrge4heNgCBB74O/lWpw/SbDH7T2/NWj5SorFUl24qqWdgqjdmIVR5k10zxKXLMYza4PQVvWru120/qs/8AaQflXK/0eRhqgPkf3H6155gOJYe+Stq9buMJJVGDPA3IQwzD+UGp63riCbVwAHY5nAPwMfKsVjf8ZF9vqKvpBwyLj/Q7guhPfRVLNb0k6iQ48tqy7cUujdo/CP2rWnpZicAwY2bdy3l2RogMQcwA2OnMVX4/ppgcaSThLyXOb2Qra/xKNG89D41jKNOjVO0Z5uMXR9s/Bf2oTjdz7/yX9qbxpRatG4FYAEAZ1yEz/CTPKqI8TnKUWQdyB2QdTBnY6UtoVZpBx273j+kU8dILn8Pw/wB6quHv1qkxBBgg6V3ODb+9anYrqWA6RPzVfn+9PHSM80+Df7VUtaYcq5FjVtxRejpCvNW+INPHHrfPMPQfoaz00lTsRRpl4zbJ96PNT+1dRxG2dA6/GPzrLCnq0bU2FGyt5D9tJ8GWtlwCzZVM2a0bkErmZSB3c68cD0vXkbE1ZyTVEJHsOG6SuDLXgPAhIHl3VP8A+L7Q9+/bHqv714U15juTTC5rJtfC6R7fe6e4QMqjELqdTl0UQTM5TOoAjxqpv+1TDK1wl7nVogZTlGa4+uYbdgABd95O0QfJ+rP/AO0ow/eaqWPoE4snYmIkdowRuDpFMOIPM/Fm/U14d/it0ADrbhAAAHWOAAAAAADtAqNex7HciP4pY/8AcataK0z3G9xW0sZrlscu0yefPyqNd6V4VN8RZHk6fpXhY4pZQnMwiNhlzE/hExHKoV7iiFyUBCzpmEAbfL0psKPfG6cYSCeulQMxMNlAHMsRA7vGazg9sWCNzIjhdYDXUcJr3ssx5kRXlHSfGOMLZUn/ADi91oOhCO1pB5DK5/FWVtWyzADckAVDlQ1Ppa/xi5cBAulSADACxDCVYFdGUjUMDBrPcXOIgkPnHODB+HP41nei+Ia1hLf1guKrRbYBl+quZ81vtawtxGIkfaNTX49rXXBpoxkuSgxzFic0zzneoNh3tz1bumaM2VisxMAx51Z8ZxQeWiDPLuPKs5d4tDgbHeSPhEiDWGQ1gWai45GrHMYBYmCfMmKm8PwEuA921J2UOrFjrpI0Hluarbl1rkZ2Zu7MSwGnIHamNliD/fwrK0WdmytYdQwGURl10J7XcJrlxjAZ7f1aqHBnVEOYaAgFhoah8A4qXi3cPa2tsYUvOykfe7jz899Na4aftGPLU1rzLiKK9dnnDSCQ4MzzWCPQAQPCouK4eGGvxFej8Z6J274BBKXBHajMGX7rLp6EVFw3QO2o7V243kqqJ79ZNPDIjyRPPcFNrssdOUCT+1ei9B+PYa1h3W6yhjdLDNAJXq7YnfvB+Fc8J0LCXgz9XetayrqQRoYMagmY51oreBtqIW3bA7gigflVo4WQ8iR0Feae1DijG8LIJCIqmORZhJPnBA9K9LFYv2idF2uqMTbEgAJdgTlI91j4EaT3g1tmvUpi7PMcGW6wFGKsCGDCQVgzmBGoI8K9jXjrKim5lLvbDsV9wuDlZ1Hc0BvxV5JgUu27y9WuZ5hVyi4LmbTJkOjgzEVu8biWdgGKsyoFYp7mcks+XvUElQeeWedcmOWptJWd+NdJurtG6wzsxK21aYMRmZo3UEgRzM8hrl8L7R8Wjb2mT/pmzaCR3DIqsvmpBqR00wrdTh3A7PVsD/Mt64G/MH1FZTBsouKX93MJ0zad8c/LnScm2TFJI9jTHWcdhVJDG1cnssxz27lv3rZcRmIlWDc1YSNxWY4xwe3ZtEWixjM/JjylSVA0gb+POu+AxR+jkC4jjroDoMqtFpcxiBtmQbDYU7DMLq3UzDMqs7aqCFto7sDO05fzrS1Jc9lKaZTYPH3bSghiFYyVIUkHug+XKrnhXE7t1wiqrlu8FY7yWnQaVm8TcW4CEdWI1gHUeI/2rd+zx5wzzbCsLmVmE/WAKCJkmIk6DTWY1rOEdpUWlLWNk2/whwpIUPA2RiCe+Mw1+IrMrxC0zZXt3Q+cqAqg/ahRGac0EaRXoM1B4hwW1eIZ1hwQQ66NptJ5+tbywf1Mo5fpkhbszBZkPdcVkI+IqY3CMu/zkfmK111Q2jAMO5gCPgaUgc9qj/H/ACT5fwYnE4IBZZlUDmSB+dVWIAn6u7aJgmGIA/qB0q46UcIu25ZGL2juGAcp4NIOncfjrrWJfiDLbbs2+2VEgHNlmds0DXLyrnknF0zZNPovLVpmESub/TuBo/en2cFeBOaTOwygR51A4ZxRbSgohJIg9rXv2iMv971ZW+mCzDIw9Z/Kq7MmkOOFbvFMfBMPGpVnjtsyQ5MnSSABoBHbidR865YjHAgsisYJmM0SNTJGnrtS38IpfSKyN/F86VR3k/E1XN0hzlRbLSeQzNMnQAEnXwrhjOPXFuNbYGVYqVdIYFSRDDkdNqmwWV1ZJyk/E1V4jhUvLFiDOhJ+VcRxyTraB8mI/I1Z8M+vL9WINu2zkMyZiqjMxCk6gQZiT4VAKXEcMyGNQpIg7ZZ5N+9PQRoViPGZ8RU3B37lyGe2erZiswSsaBtRzFWHSXgL4QL1imCSEaR2tpWN5EgzzHlVqYs7Jw36dgAlsDr8IXOQDtPh3IfOo+0VfPmjk4NYu5hHttInQiGGkGdPIzWjwuHv2lt4hM9sMZt3UJEMO5wdDvp4Huq4/wCLL51coW/6i2rFu8fHrlt558ZmoZKEw926ti3bugK4glAuXqkUEW0YcnOZ2I5ZlnWRTgxPLzrlhXLnsW3ck/ZLN6kwdasbXCMW/u2Ag+9dugD+mM3yrSO3oo69kHFXQqyd+Q7z61R4jAhl7Sj0ra2+g7sZvXlnnkUt6AtED0qzwvQ3Dpvnf+ZoHwUCr+Ocuyu8UeW2L5Vobbbnp8TWgwvCrtwdi27DwUx8dq9CwvB7NrVLSA/eygt/W0n51LLTV1g+so8vwwmH6GX297Ig/ibX4JNbXDWmCKHYMwADMBGY98V2pK2jBR6M5TbFoooq5UKKKKkDa6W7hUypIMRp3HcHvHgaZRUPkEPFcKVyT7mbRuqt2LRYcwWt2wxHhNRV6L2h3/IVbUVTxx+F95fSvu9H7L2GsuGyE5lOhZHICllmJBAAIkTAMgjXC4/2ZBHnriUnZLF5nju7Si3P4/jXpVKDVZYYsssjRgDwtwqpbtlUQZUXcgSWJYwMzEkknx2AAAw9jFMj3ECEtc+rK65s0lSIGpJJIivdyaijhdnreu6q31u/WZFzz35u/wAd6yeB+mWWX8Hj/Q7CrdxtlCmabksJ7PVhSXmNdhvNey4fDLbUKihVGwUQNaS1hEViyois3vMqKrN5sBJrtWuPHoUnLYSiligitTMBRRFLFCSFiiU6y5euKMOqBiuSIyjtZ21LqdOzGsxrscRx2/g8VhL93CCLloo9wEG2erLgF1SYOpXb9ROu6W8Pe/gb9u2JdkBUDdijq+UeJCkDxivGjw69btszK9tW7BzBk6ztBsgBjNBUN3DKOcVzZpU6o2xq+T0HoGuExNkhkBxCxnkZOwOwpt5I7MATOuYkmZFT8f7PrTmbblRPusM0DnDb/Gay3suVUxDXLly3bXqzbUO6q1x3ZSAqkyYynXvIHOvVYqccYzjyiJNxfDMafZyonJfO/wBu2PzVv0qHifZ7dIIDWmBEbsp+a/rW+FYf2l9JL2HNm3Yc28ys7MujGGChZ5DQnTvFJ44RVhSk3RX9IOjX0exhBYtul/NNx7ee79YBbAMiftagD7xiq3i/AWv4ZcbbbrHID4tZUsrt2zdhfdUg6rGkTttC4106xGItWULFGtas6Eq1y4D2XOWMsADbnJ7o7dHun13CottUttbDM75gS9wse12p00AGx8d4rG4N16NFskV/DcEty5bUbvcRNzu7Ba9X4l0SwuILRbXrBIzJcZWDHQByCx5R2gTE1zxfRzDJZuXsNYRbosvcssuaQ4tlrbKJgNsR4149w3i93DszWXKM6MjERJV99+fOdwdan/lw/ZH+/RfDjN7B/SLS3QC9hFHUXMyK5uWyYK6KwTrFnlmqrwvH3GGvWX+sW5lK5iSbNxWBNxJmCVzKdpnwqrt3SsxzBB22IgjWuqYuLZTKvaYEtHb0GizOizrAG/kKx2ZpSNd7LjnvXrDjNZuWSzofdzI6ZW8D2iJGuvhXpGH4JYt+5Ztg95XMfi0mvGOD9Jb+G0sMqSZYhFJeDorkgkqO4QPXWvbOHY3rbNu7EdZbR47sygkfOurC01RjkXNkidI+XKkigmia6TLgWKIps0TQgWkoooAopKWhATRNFJQC0lFFAAooomhIs0TSTRNALNE0k0TQCzRNFFALNE02igHZqJptFAOzUTTaKAdNeQ+0x3/xF88wEtdXPJMgOnhmz+s167NR8Vw61dKm5at3Cvul0Vius6Eis8kN1RaEtWeFY/htywwW6pUsiXBMao65lP8AexBG4r3PhDP9Gs9bPWdTbzzvmyCZ8e/xrtfwyOQXRHK6qXRWKn+EkaV0JquPFo2TOews1U9IujFnGqou5gUJKshAYBozKZBBBgfDzq1orVpPhlE6PPeJeyibw+j3VWyQobrCzOpAAYiBDTBPLUxtFSeIeyu214Gzd6u0QoZGBd9AAxVpgzE6xBPdpW5miaz8MC+8hbfZgDQAADwA0A+AFU3EOh+Euo6myiG5qXtqFcMDIIPLXcbGriia0cU+yibRneHdAsNaw9yywNzrSCztlFwZdVyEDsgHXxkzNUuO9k9ssvU3mRYh+sUXGJk9pSMoGnKOW9byaKo8UX6LKcjJ8Y9nFi86MjGzlRUYKitnCDKGOoh4Gp1neO/UYewqIqIIVFVVHcqgKPkBT5oqyil0Q22KTSUUtWKiUUGihIUUUUAUUUUAUURRQBRQKJoD/9k="/>
          <p:cNvSpPr>
            <a:spLocks noChangeAspect="1" noChangeArrowheads="1"/>
          </p:cNvSpPr>
          <p:nvPr/>
        </p:nvSpPr>
        <p:spPr bwMode="auto">
          <a:xfrm>
            <a:off x="155575" y="-731838"/>
            <a:ext cx="3009900" cy="1524001"/>
          </a:xfrm>
          <a:prstGeom prst="rect">
            <a:avLst/>
          </a:prstGeom>
          <a:noFill/>
        </p:spPr>
        <p:txBody>
          <a:bodyPr/>
          <a:lstStyle/>
          <a:p>
            <a:pPr algn="l" fontAlgn="auto">
              <a:spcBef>
                <a:spcPts val="0"/>
              </a:spcBef>
              <a:spcAft>
                <a:spcPts val="0"/>
              </a:spcAft>
              <a:defRPr/>
            </a:pPr>
            <a:endParaRPr lang="pt-BR">
              <a:solidFill>
                <a:prstClr val="black"/>
              </a:solidFill>
              <a:latin typeface="Calibri"/>
              <a:cs typeface="+mn-cs"/>
            </a:endParaRPr>
          </a:p>
        </p:txBody>
      </p:sp>
      <p:sp>
        <p:nvSpPr>
          <p:cNvPr id="215046" name="AutoShape 6" descr="data:image/jpeg;base64,/9j/4AAQSkZJRgABAQAAAQABAAD/2wCEAAkGBhQSEBUUEhQVFRQVFBQVFRcUFBQUFRQUFBQVFBUUFhUXHCYeFxkmHBUUHy8gJCcpLCwsFR4xNTAqNSYsLCkBCQoKDgwOFw8PGikkHBwpKSksKSwpKSkpKSwsLCwpKSkpKSwpLCwsKSwpKSksLCkpLCkpKSksLCksKSwsKSkpKf/AABEIAKABPAMBIgACEQEDEQH/xAAcAAABBQEBAQAAAAAAAAAAAAAAAQIEBQYDBwj/xABEEAACAQIEAgcECAQEBAcAAAABAhEAAwQSITEFQQYTIlFhcYEHMpGhFCNCUoKxwdFicpLwFTNj4RZDU6JEc5OywuLx/8QAGgEBAAMBAQEAAAAAAAAAAAAAAAECAwQFBv/EACYRAAICAgIDAAEEAwAAAAAAAAABAhEDEiExE0FRYQQiQlIUMjP/2gAMAwEAAhEDEQA/ALwUUUV7J5wUURRQBRRRQC0UUUAUUUUAopIoooApaKKASiloioAlFFLQCUUtJUgKWkpagBRRRUgSlNFFQSFJSzSUIFooFFAFFFFAFFApaASlopRQCRUROLWGYqt60WBII6xJBG4iahdLON/RcMzD/MbsW/5iNW9Br8O+vJcEFa4ouTlJ7WsQDzkg+e1VlKjWENlZ7kF58qSK8w6MWj9PtorMFFwmA8gqilyCV7Le75V6hUxlaKTjqMpKKWpICiiigClFIKWgCiiigCiiigCloFJQC0UUUAURRRQBNFFFAEUUUTQBRRRQBRFBpKAWiiigAUGiigCiiigCiiloAmiiigClFJWZ6eccNqyLNv8Azb+mm4tkwfVj2R61DaStkpW6RiOmPHvpWIJU/Vp2bfiJ1b1PyAqmtitLY4AoUhUS4RKs7u6guNGW0E+yDpmO5BqqxuB6ttAQDyOpUjcSN9wQeYNcMf1EckmkdzxuKNN7OcPOIuP9y1Hq7AfkGrf1k/Z1h4s3X+9cVfRFn83rWCu2HRxzf7htJRRVigtFJS0AoopKBQC0UqrOgEnwEmuv0K59x/6WFRaJo40V2ODcCSjx/Ka5ERvI89KWhQgoiiaKkgWikooBaKKSgFoooFAFFFFAFFFAoApKWkmgFoomigCiiigCiiigClFJS0ACnU0UtAc8TiVtozuYVAWY+AryRuLtiMd17/eZwPui2jMijyyj1mtJ7SeO+7hkPc92Piif/I/hrFcLP1y+OZf6lZf1rnzu4tHThjXJvEtZUVfuqB8BqfzNU/SCx2Z8vkdPkxqZibvVKXUFkInKNcrMNCO5SYkcuW9VlzDOthusme4mdYMzqdZrxP08KkpX7O/I7VG36GWMuCtfxF3+LsB8lFXdRuHYbq7NpPuW0X1CifnNSK+iXR5D5YyiligCpAUCiKBUAK43eJWrdy2t0v8AWGAtsKzkDVj2iAqgSSxMAAnlVnwvhL33yroo95jso/U+FaxOhmEks2HtuxXIzOM5K8xr3843rDLmUePZrjx3yYe17beHWQVtWMRAnUJaGaOcm5Jnxqwt+17CXLotvbupNzqyzC2UQ7guQ8hfGOR7q16dHsKgAXD2VA1AFpBB2mIqHiujWFuCLmGsNOhPVID/AFAA1xL6dBZMwHpVda4hau6D3iCcjKVeA2Uko2sSInxHeKlWrCogRR2VUKASW7IEAEtJOnfVUMCbbrkYLaRcq2xbkhCsFesmYkIwA2ymZkZbohnW7h7Z3Rf6RXBuGWT9gekj8qdiBO361V4ixelil2NyAwBAkKQNpjMrDyuNzArVNmdInXeCWjtI5b1xbo8vJyPQGo2bEDZkInmOWZu6NcrL/wCmfvad8HiLsHrQAdPd1Gqief3g3pHjVtpL2RSOb9HW+y4PmCKiXeEXV+zPkQan3uLOhIFpn0kFTucrGI5GVUb/APMB5Gk/4iWdUuDXcqIgsADvt2kPk/gYt5JEOCKdkI0II89KSKvsPxC3eBjWIkMpBGZQw0Pn8QRyNcrvD7bbaeX7VdZCjgU0UVOu8LYbEH5Goj2yu4I860UkytDKSnUsVIGUtOiiKgUNop0UtLFDKKfFEVNihlFOiiKWRQgFLFFKDSxQgFReL8TXDWHvPByjsg/bc+4nx1PgDU22pYgASSYAG5J5V5n7SOPdbf6hDNuwSpI2e7s7eIHujyPfVWy8Y2zJ4zEtcdncyzEsxPMkyabZcqwYbggjzGoplOArJ8nT0b3CMHtDmsRH8MaD+krXK9hixt2iZz3EUd+Uui6+ME/Cq3gGO7OWCY0IXVsokhlHMiSCO4juq64OxuY60CIyhrhB3AVGyZhyJLTH8teVjwtZq9WdE5rSzcuNabFLNE17h5gwLRFJNFQBYqfwjhDYh4Gij3m7h3DvNQsPZLsqruxCjzJivSOHYBbNsIuw3PMnmT41hmyaLjs0hHYdgsEtpAiCAPn4nvNdXamYi8AN6o+KdI1tBS0w11LWkaG4SATJGkjz1riSb5Onotbj1wa5WeHS62XVIcFsTcwokLAuW1LEntaKQpjn4VFPTSyUDywBsvf1Qz1dtsjaCe1PKtFEpZbY3iBQk/WMc6qqqqlYYaFpiBo0kkdwnQHnexMwZgEfA91Vdzj1tmyhyGzpakBh2ridaqyQQQV110HnUX/HrJRctxYyownMOy79Wp7QnVgRrrNaKJVstrl0jnVP0jxdxMObtsnNYZb2UEgXUtmbtto3BTN6gGuw4mjGFdSe3oCCewcr6eB0NcBikJgxtBG0gggiOdXogkYvj6W2XsPcR7D37ZQibgtKtx7ag/b6ts411gjlWYsdMsRky5Wdy7ornD9k3LhW7gRNtoK3bRiYBBZTqAZ5YTgmLtpbVcVacYYq+GVrMZXTQI7L2mQ22dCJ+0O6nYHo9eW0bTXLfasNazJnGR7V7r8HcUEf8tmdd/dC1FMcF3hOmmHdGuNctpbVlWZu5wzzkDWzaBHuuJBZZRhOlW9ni1l2KrdtlgpYqHWcoAYtE+7DAztBnasXdw+LysyKlq91txreV0dUXErnuZS2wTEIl1dJHWGNjVfguGvN2MPdUG23Um8Fa4GtA3bas6fZcnE2SBAK3bfhTkcHpltlIDKVIfYqVIYanQj3ufzp+WvKrrIo6nqT2B1ttrtq4jYW23V2mvuLTBbrdWUcOuVs1pi4zCt70b4+MRhkcsGYZrbsNAz2zlzgcgwyv+OpBdZaU2Ad9aYuKFdVxAqOSCP/AIMpPMeVI3R9eTH5VMF8U4X6naQ1RWNwBuTD1Bri3BbngfWrwXqd1tPJIjRGbbht0fYPpBri+HYbqw9DWr62lD1byv4RoY80VsYU7j5TXB+H2m3UfCKnyjxmVorQPwa390+jfua5HgSnYuPgat5IldGUlLVu3R/uf4qaa3R547LITyzSBPjGsVbyRI0ZmelHG/oeFNwGL1zNbsd4kRcvfhB0/iYV4wxr1LpD7NMfiLpe5esOYhQDcVUUbKgymB/ZrOYr2V49NrSv/wCXcQn4MQazckdEVSMeBXRFqwxPRnFW/wDMw19Y77VyPjEVEVYMc6iyTtaMagwRz2+dbD2eWJu3XPJAs+LtJ/8AZWSVa3/s+sRh3b712PRFH6s1WilZSb/aaeiiiK2MDmKfatliFAkkgADmTTFFabgvCzatm64OdtFEe6O89xP5VSc9UTGNsqbtg4a7bOYMwIJEbRuAZ184q3fppI0EVRcSZjdJO3KqzFKR2htz/eufJG1sbQdOjQYjpEWBqKeJTVCLs08XayUkaNMuDiZ7t52G8RPn41wfIRBVYysvuj3W95fI8xzqB11D3CRuR4jetE0UokJbQnMFGpRxKwQyLlVo3kDTXyrm2AtxGQAZQsCRCq/WKPINrTRdnn/fOl6yrEUKmHRWzAQZuHc73WDPp4kA1GawC4uGcynTXTWVPyPyrozt3/IVEOE1nM28xnbKTM+7MR4RUkDDh7RLfW5SWuTquhe4t1vnb/OuwwJkMt0kSG0JII643uR2glfL4VxODWZg6yTDuN99AY9K6JZjYtpyLkj50sDfo98LAumcsSZ3FtlnWftFT6U8XL4YdpSJ7h7vWT3fcMeldOsNOa9rU2KFOOuC2p3uQJA2LdmduVd8JjDA0gkCR3GNvlHpUS9iRIISd51CnWNp351Iw6yAduZGh79J9amyKLK1izHzrnh+ktsge8JiJXvFk8j/AK6fA+szBYNmGik+hp72VBhlEz9pfLvHgvwHdUWBtrjFtkLBuyoUsSCIDAFZkeNSjiwJkgZQC0kdkGYJ7hofgajnA28rLkWGEMAIBAmAY86W9gVfPmB+sTI+p1UZo8j221/aoBIe/pM6CdjG0jka6JfI0n++VQhhAqMqzDMzd+twyY8JNcl4Y4stbUvJzQwBlS5LAiO4nvqOCS2+kUn0qqtuF4mZBcjMTGRtjddo1B2Vgv4BUe3gcaCMyT7maQo5WQ0Ex/rH1HhTgcl99MpTj4qhs4fGGJsrPZntoNYtZvtnvu/0j1l2OF4lh2rYU6fbzcgTqByMj0pwTyWq44EU4Y8VCs8Ev8yo9Sf2ro3Cimtx4B07NsuZ/lUzHjsKq6HJOGKBo68VnOK9JMJhTF18QSfuWVg+RJj51YdDON4TiJui0L4NopIuFBmDzDDJOkqRVHJIskyxOIppxoFW7cMw6e9A/muH9TUe7jsBb958OPNkP71XdfCdWVh4mBz/AEpt0peHbtLc/mtC5+amph6ccPTa6n4EJ/IVDxXtUwajTrG8kgH4mm/4J1/JAv8AQbDXf/BKD3qnVT8IrphegrW0CWV6tQScrMGEkydfe+ZquxXtzw6+5ZuE/wARC/kDVaPbfeuz1GFBAMEnrGjzgQPWiyyXQcE+zW2uhl0+86L5Zm/QVKHQj/V/7P8A7V53i/azj4MdRb30LWy3kFLST6VwTp/j31GJH4LVxgPCRZip8s37I8cTV8JxaWrge4heNgCBB74O/lWpw/SbDH7T2/NWj5SorFUl24qqWdgqjdmIVR5k10zxKXLMYza4PQVvWru120/qs/8AaQflXK/0eRhqgPkf3H6155gOJYe+Stq9buMJJVGDPA3IQwzD+UGp63riCbVwAHY5nAPwMfKsVjf8ZF9vqKvpBwyLj/Q7guhPfRVLNb0k6iQ48tqy7cUujdo/CP2rWnpZicAwY2bdy3l2RogMQcwA2OnMVX4/ppgcaSThLyXOb2Qra/xKNG89D41jKNOjVO0Z5uMXR9s/Bf2oTjdz7/yX9qbxpRatG4FYAEAZ1yEz/CTPKqI8TnKUWQdyB2QdTBnY6UtoVZpBx273j+kU8dILn8Pw/wB6quHv1qkxBBgg6V3ODb+9anYrqWA6RPzVfn+9PHSM80+Df7VUtaYcq5FjVtxRejpCvNW+INPHHrfPMPQfoaz00lTsRRpl4zbJ96PNT+1dRxG2dA6/GPzrLCnq0bU2FGyt5D9tJ8GWtlwCzZVM2a0bkErmZSB3c68cD0vXkbE1ZyTVEJHsOG6SuDLXgPAhIHl3VP8A+L7Q9+/bHqv714U15juTTC5rJtfC6R7fe6e4QMqjELqdTl0UQTM5TOoAjxqpv+1TDK1wl7nVogZTlGa4+uYbdgABd95O0QfJ+rP/AO0ow/eaqWPoE4snYmIkdowRuDpFMOIPM/Fm/U14d/it0ADrbhAAAHWOAAAAAADtAqNex7HciP4pY/8AcataK0z3G9xW0sZrlscu0yefPyqNd6V4VN8RZHk6fpXhY4pZQnMwiNhlzE/hExHKoV7iiFyUBCzpmEAbfL0psKPfG6cYSCeulQMxMNlAHMsRA7vGazg9sWCNzIjhdYDXUcJr3ssx5kRXlHSfGOMLZUn/ADi91oOhCO1pB5DK5/FWVtWyzADckAVDlQ1Ppa/xi5cBAulSADACxDCVYFdGUjUMDBrPcXOIgkPnHODB+HP41nei+Ia1hLf1guKrRbYBl+quZ81vtawtxGIkfaNTX49rXXBpoxkuSgxzFic0zzneoNh3tz1bumaM2VisxMAx51Z8ZxQeWiDPLuPKs5d4tDgbHeSPhEiDWGQ1gWai45GrHMYBYmCfMmKm8PwEuA921J2UOrFjrpI0Hluarbl1rkZ2Zu7MSwGnIHamNliD/fwrK0WdmytYdQwGURl10J7XcJrlxjAZ7f1aqHBnVEOYaAgFhoah8A4qXi3cPa2tsYUvOykfe7jz899Na4aftGPLU1rzLiKK9dnnDSCQ4MzzWCPQAQPCouK4eGGvxFej8Z6J274BBKXBHajMGX7rLp6EVFw3QO2o7V243kqqJ79ZNPDIjyRPPcFNrssdOUCT+1ei9B+PYa1h3W6yhjdLDNAJXq7YnfvB+Fc8J0LCXgz9XetayrqQRoYMagmY51oreBtqIW3bA7gigflVo4WQ8iR0Feae1DijG8LIJCIqmORZhJPnBA9K9LFYv2idF2uqMTbEgAJdgTlI91j4EaT3g1tmvUpi7PMcGW6wFGKsCGDCQVgzmBGoI8K9jXjrKim5lLvbDsV9wuDlZ1Hc0BvxV5JgUu27y9WuZ5hVyi4LmbTJkOjgzEVu8biWdgGKsyoFYp7mcks+XvUElQeeWedcmOWptJWd+NdJurtG6wzsxK21aYMRmZo3UEgRzM8hrl8L7R8Wjb2mT/pmzaCR3DIqsvmpBqR00wrdTh3A7PVsD/Mt64G/MH1FZTBsouKX93MJ0zad8c/LnScm2TFJI9jTHWcdhVJDG1cnssxz27lv3rZcRmIlWDc1YSNxWY4xwe3ZtEWixjM/JjylSVA0gb+POu+AxR+jkC4jjroDoMqtFpcxiBtmQbDYU7DMLq3UzDMqs7aqCFto7sDO05fzrS1Jc9lKaZTYPH3bSghiFYyVIUkHug+XKrnhXE7t1wiqrlu8FY7yWnQaVm8TcW4CEdWI1gHUeI/2rd+zx5wzzbCsLmVmE/WAKCJkmIk6DTWY1rOEdpUWlLWNk2/whwpIUPA2RiCe+Mw1+IrMrxC0zZXt3Q+cqAqg/ahRGac0EaRXoM1B4hwW1eIZ1hwQQ66NptJ5+tbywf1Mo5fpkhbszBZkPdcVkI+IqY3CMu/zkfmK111Q2jAMO5gCPgaUgc9qj/H/ACT5fwYnE4IBZZlUDmSB+dVWIAn6u7aJgmGIA/qB0q46UcIu25ZGL2juGAcp4NIOncfjrrWJfiDLbbs2+2VEgHNlmds0DXLyrnknF0zZNPovLVpmESub/TuBo/en2cFeBOaTOwygR51A4ZxRbSgohJIg9rXv2iMv971ZW+mCzDIw9Z/Kq7MmkOOFbvFMfBMPGpVnjtsyQ5MnSSABoBHbidR865YjHAgsisYJmM0SNTJGnrtS38IpfSKyN/F86VR3k/E1XN0hzlRbLSeQzNMnQAEnXwrhjOPXFuNbYGVYqVdIYFSRDDkdNqmwWV1ZJyk/E1V4jhUvLFiDOhJ+VcRxyTraB8mI/I1Z8M+vL9WINu2zkMyZiqjMxCk6gQZiT4VAKXEcMyGNQpIg7ZZ5N+9PQRoViPGZ8RU3B37lyGe2erZiswSsaBtRzFWHSXgL4QL1imCSEaR2tpWN5EgzzHlVqYs7Jw36dgAlsDr8IXOQDtPh3IfOo+0VfPmjk4NYu5hHttInQiGGkGdPIzWjwuHv2lt4hM9sMZt3UJEMO5wdDvp4Huq4/wCLL51coW/6i2rFu8fHrlt558ZmoZKEw926ti3bugK4glAuXqkUEW0YcnOZ2I5ZlnWRTgxPLzrlhXLnsW3ck/ZLN6kwdasbXCMW/u2Ag+9dugD+mM3yrSO3oo69kHFXQqyd+Q7z61R4jAhl7Sj0ra2+g7sZvXlnnkUt6AtED0qzwvQ3Dpvnf+ZoHwUCr+Ocuyu8UeW2L5Vobbbnp8TWgwvCrtwdi27DwUx8dq9CwvB7NrVLSA/eygt/W0n51LLTV1g+so8vwwmH6GX297Ig/ibX4JNbXDWmCKHYMwADMBGY98V2pK2jBR6M5TbFoooq5UKKKKkDa6W7hUypIMRp3HcHvHgaZRUPkEPFcKVyT7mbRuqt2LRYcwWt2wxHhNRV6L2h3/IVbUVTxx+F95fSvu9H7L2GsuGyE5lOhZHICllmJBAAIkTAMgjXC4/2ZBHnriUnZLF5nju7Si3P4/jXpVKDVZYYsssjRgDwtwqpbtlUQZUXcgSWJYwMzEkknx2AAAw9jFMj3ECEtc+rK65s0lSIGpJJIivdyaijhdnreu6q31u/WZFzz35u/wAd6yeB+mWWX8Hj/Q7CrdxtlCmabksJ7PVhSXmNdhvNey4fDLbUKihVGwUQNaS1hEViyois3vMqKrN5sBJrtWuPHoUnLYSiligitTMBRRFLFCSFiiU6y5euKMOqBiuSIyjtZ21LqdOzGsxrscRx2/g8VhL93CCLloo9wEG2erLgF1SYOpXb9ROu6W8Pe/gb9u2JdkBUDdijq+UeJCkDxivGjw69btszK9tW7BzBk6ztBsgBjNBUN3DKOcVzZpU6o2xq+T0HoGuExNkhkBxCxnkZOwOwpt5I7MATOuYkmZFT8f7PrTmbblRPusM0DnDb/Gay3suVUxDXLly3bXqzbUO6q1x3ZSAqkyYynXvIHOvVYqccYzjyiJNxfDMafZyonJfO/wBu2PzVv0qHifZ7dIIDWmBEbsp+a/rW+FYf2l9JL2HNm3Yc28ys7MujGGChZ5DQnTvFJ44RVhSk3RX9IOjX0exhBYtul/NNx7ee79YBbAMiftagD7xiq3i/AWv4ZcbbbrHID4tZUsrt2zdhfdUg6rGkTttC4106xGItWULFGtas6Eq1y4D2XOWMsADbnJ7o7dHun13CottUttbDM75gS9wse12p00AGx8d4rG4N16NFskV/DcEty5bUbvcRNzu7Ba9X4l0SwuILRbXrBIzJcZWDHQByCx5R2gTE1zxfRzDJZuXsNYRbosvcssuaQ4tlrbKJgNsR4149w3i93DszWXKM6MjERJV99+fOdwdan/lw/ZH+/RfDjN7B/SLS3QC9hFHUXMyK5uWyYK6KwTrFnlmqrwvH3GGvWX+sW5lK5iSbNxWBNxJmCVzKdpnwqrt3SsxzBB22IgjWuqYuLZTKvaYEtHb0GizOizrAG/kKx2ZpSNd7LjnvXrDjNZuWSzofdzI6ZW8D2iJGuvhXpGH4JYt+5Ztg95XMfi0mvGOD9Jb+G0sMqSZYhFJeDorkgkqO4QPXWvbOHY3rbNu7EdZbR47sygkfOurC01RjkXNkidI+XKkigmia6TLgWKIps0TQgWkoooAopKWhATRNFJQC0lFFAAooomhIs0TSTRNALNE0k0TQCzRNFFALNE02igHZqJptFAOzUTTaKAdNeQ+0x3/xF88wEtdXPJMgOnhmz+s167NR8Vw61dKm5at3Cvul0Vius6Eis8kN1RaEtWeFY/htywwW6pUsiXBMao65lP8AexBG4r3PhDP9Gs9bPWdTbzzvmyCZ8e/xrtfwyOQXRHK6qXRWKn+EkaV0JquPFo2TOews1U9IujFnGqou5gUJKshAYBozKZBBBgfDzq1orVpPhlE6PPeJeyibw+j3VWyQobrCzOpAAYiBDTBPLUxtFSeIeyu214Gzd6u0QoZGBd9AAxVpgzE6xBPdpW5miaz8MC+8hbfZgDQAADwA0A+AFU3EOh+Euo6myiG5qXtqFcMDIIPLXcbGriia0cU+yibRneHdAsNaw9yywNzrSCztlFwZdVyEDsgHXxkzNUuO9k9ssvU3mRYh+sUXGJk9pSMoGnKOW9byaKo8UX6LKcjJ8Y9nFi86MjGzlRUYKitnCDKGOoh4Gp1neO/UYewqIqIIVFVVHcqgKPkBT5oqyil0Q22KTSUUtWKiUUGihIUUUUAUUUUAUURRQBRQKJoD/9k="/>
          <p:cNvSpPr>
            <a:spLocks noChangeAspect="1" noChangeArrowheads="1"/>
          </p:cNvSpPr>
          <p:nvPr/>
        </p:nvSpPr>
        <p:spPr bwMode="auto">
          <a:xfrm>
            <a:off x="155575" y="-731838"/>
            <a:ext cx="3009900" cy="1524001"/>
          </a:xfrm>
          <a:prstGeom prst="rect">
            <a:avLst/>
          </a:prstGeom>
          <a:noFill/>
        </p:spPr>
        <p:txBody>
          <a:bodyPr/>
          <a:lstStyle/>
          <a:p>
            <a:pPr algn="l" fontAlgn="auto">
              <a:spcBef>
                <a:spcPts val="0"/>
              </a:spcBef>
              <a:spcAft>
                <a:spcPts val="0"/>
              </a:spcAft>
              <a:defRPr/>
            </a:pPr>
            <a:endParaRPr lang="pt-BR">
              <a:solidFill>
                <a:prstClr val="black"/>
              </a:solidFill>
              <a:latin typeface="Calibri"/>
              <a:cs typeface="+mn-cs"/>
            </a:endParaRPr>
          </a:p>
        </p:txBody>
      </p:sp>
      <p:sp>
        <p:nvSpPr>
          <p:cNvPr id="419846" name="Rectangle 7"/>
          <p:cNvSpPr>
            <a:spLocks noGrp="1" noChangeArrowheads="1"/>
          </p:cNvSpPr>
          <p:nvPr>
            <p:ph type="title"/>
          </p:nvPr>
        </p:nvSpPr>
        <p:spPr>
          <a:xfrm>
            <a:off x="304800" y="76200"/>
            <a:ext cx="8534400" cy="1143000"/>
          </a:xfrm>
        </p:spPr>
        <p:txBody>
          <a:bodyPr/>
          <a:lstStyle/>
          <a:p>
            <a:pPr eaLnBrk="1" hangingPunct="1"/>
            <a:r>
              <a:rPr lang="en-US" sz="4600" b="1" dirty="0">
                <a:solidFill>
                  <a:schemeClr val="bg1"/>
                </a:solidFill>
                <a:latin typeface="Arial Black" pitchFamily="34" charset="0"/>
              </a:rPr>
              <a:t>INFORMAÇÃO CELULAR</a:t>
            </a:r>
          </a:p>
        </p:txBody>
      </p:sp>
      <p:sp>
        <p:nvSpPr>
          <p:cNvPr id="10" name="TextBox 18"/>
          <p:cNvSpPr txBox="1">
            <a:spLocks noChangeArrowheads="1"/>
          </p:cNvSpPr>
          <p:nvPr/>
        </p:nvSpPr>
        <p:spPr bwMode="auto">
          <a:xfrm>
            <a:off x="457200" y="1219200"/>
            <a:ext cx="8305800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pt-BR" sz="2400" b="1" dirty="0">
                <a:solidFill>
                  <a:prstClr val="white"/>
                </a:solidFill>
                <a:latin typeface="Arial" pitchFamily="34" charset="0"/>
                <a:cs typeface="+mn-cs"/>
              </a:rPr>
              <a:t>O código nos cromossomos é mais complexo e possui mais informações do que todos os programas de computador já escritos pelo </a:t>
            </a:r>
            <a:r>
              <a:rPr lang="pt-BR" sz="2400" b="1" dirty="0" smtClean="0">
                <a:solidFill>
                  <a:prstClr val="white"/>
                </a:solidFill>
                <a:latin typeface="Arial" pitchFamily="34" charset="0"/>
                <a:cs typeface="+mn-cs"/>
              </a:rPr>
              <a:t>homem.</a:t>
            </a:r>
            <a:endParaRPr lang="en-US" sz="2400" b="1" dirty="0">
              <a:solidFill>
                <a:prstClr val="white"/>
              </a:solidFill>
              <a:latin typeface="Arial" pitchFamily="34" charset="0"/>
              <a:cs typeface="+mn-cs"/>
            </a:endParaRPr>
          </a:p>
        </p:txBody>
      </p:sp>
      <p:pic>
        <p:nvPicPr>
          <p:cNvPr id="355336" name="Picture 7" descr="http://www.portalpepper.com.br/images/blog/4390/bill-gate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86200" y="2743200"/>
            <a:ext cx="3781425" cy="2541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TextBox 18"/>
          <p:cNvSpPr txBox="1">
            <a:spLocks noChangeArrowheads="1"/>
          </p:cNvSpPr>
          <p:nvPr/>
        </p:nvSpPr>
        <p:spPr bwMode="auto">
          <a:xfrm>
            <a:off x="228600" y="3014663"/>
            <a:ext cx="3581400" cy="2678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pt-BR" sz="2400" b="1" dirty="0">
                <a:solidFill>
                  <a:prstClr val="white"/>
                </a:solidFill>
                <a:latin typeface="Arial" pitchFamily="34" charset="0"/>
                <a:cs typeface="+mn-cs"/>
              </a:rPr>
              <a:t>"O DNA é como um programa de software, mas é muito mais complexo do que qualquer coisa que </a:t>
            </a:r>
            <a:r>
              <a:rPr lang="pt-BR" sz="2400" b="1" dirty="0" smtClean="0">
                <a:solidFill>
                  <a:prstClr val="white"/>
                </a:solidFill>
                <a:latin typeface="Arial" pitchFamily="34" charset="0"/>
                <a:cs typeface="+mn-cs"/>
              </a:rPr>
              <a:t>homem tenha </a:t>
            </a:r>
            <a:r>
              <a:rPr lang="pt-BR" sz="2400" b="1" dirty="0">
                <a:solidFill>
                  <a:prstClr val="white"/>
                </a:solidFill>
                <a:latin typeface="Arial" pitchFamily="34" charset="0"/>
                <a:cs typeface="+mn-cs"/>
              </a:rPr>
              <a:t>sido capaz de conceber."</a:t>
            </a:r>
            <a:endParaRPr lang="en-US" sz="2400" b="1" dirty="0">
              <a:solidFill>
                <a:prstClr val="white"/>
              </a:solidFill>
              <a:latin typeface="Arial" pitchFamily="34" charset="0"/>
              <a:cs typeface="+mn-cs"/>
            </a:endParaRPr>
          </a:p>
        </p:txBody>
      </p:sp>
      <p:sp>
        <p:nvSpPr>
          <p:cNvPr id="17" name="TextBox 18"/>
          <p:cNvSpPr txBox="1">
            <a:spLocks noChangeArrowheads="1"/>
          </p:cNvSpPr>
          <p:nvPr/>
        </p:nvSpPr>
        <p:spPr bwMode="auto">
          <a:xfrm>
            <a:off x="685800" y="5791200"/>
            <a:ext cx="762000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en-US" dirty="0">
                <a:solidFill>
                  <a:prstClr val="white"/>
                </a:solidFill>
                <a:latin typeface="Calibri"/>
                <a:cs typeface="+mn-cs"/>
              </a:rPr>
              <a:t>Bill Gates (</a:t>
            </a:r>
            <a:r>
              <a:rPr lang="pt-PT" dirty="0">
                <a:solidFill>
                  <a:prstClr val="white"/>
                </a:solidFill>
                <a:latin typeface="Calibri"/>
                <a:cs typeface="+mn-cs"/>
              </a:rPr>
              <a:t>como citado na fita de Chuck Missler</a:t>
            </a:r>
            <a:r>
              <a:rPr lang="en-US" dirty="0">
                <a:solidFill>
                  <a:prstClr val="white"/>
                </a:solidFill>
                <a:latin typeface="Calibri"/>
                <a:cs typeface="+mn-cs"/>
              </a:rPr>
              <a:t>, In the Beginning There Was Information</a:t>
            </a:r>
            <a:r>
              <a:rPr lang="en-US" dirty="0" smtClean="0">
                <a:solidFill>
                  <a:prstClr val="white"/>
                </a:solidFill>
                <a:latin typeface="Calibri"/>
                <a:cs typeface="+mn-cs"/>
              </a:rPr>
              <a:t>.)</a:t>
            </a:r>
            <a:endParaRPr lang="en-US" dirty="0">
              <a:solidFill>
                <a:prstClr val="white"/>
              </a:solidFill>
              <a:latin typeface="Calibri"/>
              <a:cs typeface="+mn-cs"/>
            </a:endParaRPr>
          </a:p>
        </p:txBody>
      </p:sp>
      <p:pic>
        <p:nvPicPr>
          <p:cNvPr id="355339" name="Picture 4" descr="http://ecx.images-amazon.com/images/I/512GS8TV8WL._SY300_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86600" y="2590800"/>
            <a:ext cx="1819275" cy="285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53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553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5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3553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6" grpId="0"/>
      <p:bldP spid="17" grpId="0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42" name="AutoShape 2" descr="data:image/jpeg;base64,/9j/4AAQSkZJRgABAQAAAQABAAD/2wCEAAkGBhQSEBUUEhQVFRQVFBQVFRcUFBQUFRQUFBQVFBUUFhUXHCYeFxkmHBUUHy8gJCcpLCwsFR4xNTAqNSYsLCkBCQoKDgwOFw8PGikkHBwpKSksKSwpKSkpKSwsLCwpKSkpKSwpLCwsKSwpKSksLCkpLCkpKSksLCksKSwsKSkpKf/AABEIAKABPAMBIgACEQEDEQH/xAAcAAABBQEBAQAAAAAAAAAAAAAAAQIEBQYDBwj/xABEEAACAQIEAgcECAQEBAcAAAABAhEAAwQSITEFQQYTIlFhcYEHMpGhFCNCUoKxwdFicpLwFTNj4RZDU6JEc5OywuLx/8QAGgEBAAMBAQEAAAAAAAAAAAAAAAECAwQFBv/EACYRAAICAgIDAAEEAwAAAAAAAAABAhEDEiExE0FRYQQiQlIUMjP/2gAMAwEAAhEDEQA/ALwUUUV7J5wUURRQBRRRQC0UUUAUUUUAopIoooApaKKASiloioAlFFLQCUUtJUgKWkpagBRRRUgSlNFFQSFJSzSUIFooFFAFFFFAFFApaASlopRQCRUROLWGYqt60WBII6xJBG4iahdLON/RcMzD/MbsW/5iNW9Br8O+vJcEFa4ouTlJ7WsQDzkg+e1VlKjWENlZ7kF58qSK8w6MWj9PtorMFFwmA8gqilyCV7Le75V6hUxlaKTjqMpKKWpICiiigClFIKWgCiiigCiiigCloFJQC0UUUAURRRQBNFFFAEUUUTQBRRRQBRFBpKAWiiigAUGiigCiiigCiiloAmiiigClFJWZ6eccNqyLNv8Azb+mm4tkwfVj2R61DaStkpW6RiOmPHvpWIJU/Vp2bfiJ1b1PyAqmtitLY4AoUhUS4RKs7u6guNGW0E+yDpmO5BqqxuB6ttAQDyOpUjcSN9wQeYNcMf1EckmkdzxuKNN7OcPOIuP9y1Hq7AfkGrf1k/Z1h4s3X+9cVfRFn83rWCu2HRxzf7htJRRVigtFJS0AoopKBQC0UqrOgEnwEmuv0K59x/6WFRaJo40V2ODcCSjx/Ka5ERvI89KWhQgoiiaKkgWikooBaKKSgFoooFAFFFFAFFFAoApKWkmgFoomigCiiigCiiigClFJS0ACnU0UtAc8TiVtozuYVAWY+AryRuLtiMd17/eZwPui2jMijyyj1mtJ7SeO+7hkPc92Piif/I/hrFcLP1y+OZf6lZf1rnzu4tHThjXJvEtZUVfuqB8BqfzNU/SCx2Z8vkdPkxqZibvVKXUFkInKNcrMNCO5SYkcuW9VlzDOthusme4mdYMzqdZrxP08KkpX7O/I7VG36GWMuCtfxF3+LsB8lFXdRuHYbq7NpPuW0X1CifnNSK+iXR5D5YyiligCpAUCiKBUAK43eJWrdy2t0v8AWGAtsKzkDVj2iAqgSSxMAAnlVnwvhL33yroo95jso/U+FaxOhmEks2HtuxXIzOM5K8xr3843rDLmUePZrjx3yYe17beHWQVtWMRAnUJaGaOcm5Jnxqwt+17CXLotvbupNzqyzC2UQ7guQ8hfGOR7q16dHsKgAXD2VA1AFpBB2mIqHiujWFuCLmGsNOhPVID/AFAA1xL6dBZMwHpVda4hau6D3iCcjKVeA2Uko2sSInxHeKlWrCogRR2VUKASW7IEAEtJOnfVUMCbbrkYLaRcq2xbkhCsFesmYkIwA2ymZkZbohnW7h7Z3Rf6RXBuGWT9gekj8qdiBO361V4ixelil2NyAwBAkKQNpjMrDyuNzArVNmdInXeCWjtI5b1xbo8vJyPQGo2bEDZkInmOWZu6NcrL/wCmfvad8HiLsHrQAdPd1Gqief3g3pHjVtpL2RSOb9HW+y4PmCKiXeEXV+zPkQan3uLOhIFpn0kFTucrGI5GVUb/APMB5Gk/4iWdUuDXcqIgsADvt2kPk/gYt5JEOCKdkI0II89KSKvsPxC3eBjWIkMpBGZQw0Pn8QRyNcrvD7bbaeX7VdZCjgU0UVOu8LYbEH5Goj2yu4I860UkytDKSnUsVIGUtOiiKgUNop0UtLFDKKfFEVNihlFOiiKWRQgFLFFKDSxQgFReL8TXDWHvPByjsg/bc+4nx1PgDU22pYgASSYAG5J5V5n7SOPdbf6hDNuwSpI2e7s7eIHujyPfVWy8Y2zJ4zEtcdncyzEsxPMkyabZcqwYbggjzGoplOArJ8nT0b3CMHtDmsRH8MaD+krXK9hixt2iZz3EUd+Uui6+ME/Cq3gGO7OWCY0IXVsokhlHMiSCO4juq64OxuY60CIyhrhB3AVGyZhyJLTH8teVjwtZq9WdE5rSzcuNabFLNE17h5gwLRFJNFQBYqfwjhDYh4Gij3m7h3DvNQsPZLsqruxCjzJivSOHYBbNsIuw3PMnmT41hmyaLjs0hHYdgsEtpAiCAPn4nvNdXamYi8AN6o+KdI1tBS0w11LWkaG4SATJGkjz1riSb5Onotbj1wa5WeHS62XVIcFsTcwokLAuW1LEntaKQpjn4VFPTSyUDywBsvf1Qz1dtsjaCe1PKtFEpZbY3iBQk/WMc6qqqqlYYaFpiBo0kkdwnQHnexMwZgEfA91Vdzj1tmyhyGzpakBh2ridaqyQQQV110HnUX/HrJRctxYyownMOy79Wp7QnVgRrrNaKJVstrl0jnVP0jxdxMObtsnNYZb2UEgXUtmbtto3BTN6gGuw4mjGFdSe3oCCewcr6eB0NcBikJgxtBG0gggiOdXogkYvj6W2XsPcR7D37ZQibgtKtx7ag/b6ts411gjlWYsdMsRky5Wdy7ornD9k3LhW7gRNtoK3bRiYBBZTqAZ5YTgmLtpbVcVacYYq+GVrMZXTQI7L2mQ22dCJ+0O6nYHo9eW0bTXLfasNazJnGR7V7r8HcUEf8tmdd/dC1FMcF3hOmmHdGuNctpbVlWZu5wzzkDWzaBHuuJBZZRhOlW9ni1l2KrdtlgpYqHWcoAYtE+7DAztBnasXdw+LysyKlq91txreV0dUXErnuZS2wTEIl1dJHWGNjVfguGvN2MPdUG23Um8Fa4GtA3bas6fZcnE2SBAK3bfhTkcHpltlIDKVIfYqVIYanQj3ufzp+WvKrrIo6nqT2B1ttrtq4jYW23V2mvuLTBbrdWUcOuVs1pi4zCt70b4+MRhkcsGYZrbsNAz2zlzgcgwyv+OpBdZaU2Ad9aYuKFdVxAqOSCP/AIMpPMeVI3R9eTH5VMF8U4X6naQ1RWNwBuTD1Bri3BbngfWrwXqd1tPJIjRGbbht0fYPpBri+HYbqw9DWr62lD1byv4RoY80VsYU7j5TXB+H2m3UfCKnyjxmVorQPwa390+jfua5HgSnYuPgat5IldGUlLVu3R/uf4qaa3R547LITyzSBPjGsVbyRI0ZmelHG/oeFNwGL1zNbsd4kRcvfhB0/iYV4wxr1LpD7NMfiLpe5esOYhQDcVUUbKgymB/ZrOYr2V49NrSv/wCXcQn4MQazckdEVSMeBXRFqwxPRnFW/wDMw19Y77VyPjEVEVYMc6iyTtaMagwRz2+dbD2eWJu3XPJAs+LtJ/8AZWSVa3/s+sRh3b712PRFH6s1WilZSb/aaeiiiK2MDmKfatliFAkkgADmTTFFabgvCzatm64OdtFEe6O89xP5VSc9UTGNsqbtg4a7bOYMwIJEbRuAZ184q3fppI0EVRcSZjdJO3KqzFKR2htz/eufJG1sbQdOjQYjpEWBqKeJTVCLs08XayUkaNMuDiZ7t52G8RPn41wfIRBVYysvuj3W95fI8xzqB11D3CRuR4jetE0UokJbQnMFGpRxKwQyLlVo3kDTXyrm2AtxGQAZQsCRCq/WKPINrTRdnn/fOl6yrEUKmHRWzAQZuHc73WDPp4kA1GawC4uGcynTXTWVPyPyrozt3/IVEOE1nM28xnbKTM+7MR4RUkDDh7RLfW5SWuTquhe4t1vnb/OuwwJkMt0kSG0JII643uR2glfL4VxODWZg6yTDuN99AY9K6JZjYtpyLkj50sDfo98LAumcsSZ3FtlnWftFT6U8XL4YdpSJ7h7vWT3fcMeldOsNOa9rU2KFOOuC2p3uQJA2LdmduVd8JjDA0gkCR3GNvlHpUS9iRIISd51CnWNp351Iw6yAduZGh79J9amyKLK1izHzrnh+ktsge8JiJXvFk8j/AK6fA+szBYNmGik+hp72VBhlEz9pfLvHgvwHdUWBtrjFtkLBuyoUsSCIDAFZkeNSjiwJkgZQC0kdkGYJ7hofgajnA28rLkWGEMAIBAmAY86W9gVfPmB+sTI+p1UZo8j221/aoBIe/pM6CdjG0jka6JfI0n++VQhhAqMqzDMzd+twyY8JNcl4Y4stbUvJzQwBlS5LAiO4nvqOCS2+kUn0qqtuF4mZBcjMTGRtjddo1B2Vgv4BUe3gcaCMyT7maQo5WQ0Ex/rH1HhTgcl99MpTj4qhs4fGGJsrPZntoNYtZvtnvu/0j1l2OF4lh2rYU6fbzcgTqByMj0pwTyWq44EU4Y8VCs8Ev8yo9Sf2ro3Cimtx4B07NsuZ/lUzHjsKq6HJOGKBo68VnOK9JMJhTF18QSfuWVg+RJj51YdDON4TiJui0L4NopIuFBmDzDDJOkqRVHJIskyxOIppxoFW7cMw6e9A/muH9TUe7jsBb958OPNkP71XdfCdWVh4mBz/AEpt0peHbtLc/mtC5+amph6ccPTa6n4EJ/IVDxXtUwajTrG8kgH4mm/4J1/JAv8AQbDXf/BKD3qnVT8IrphegrW0CWV6tQScrMGEkydfe+ZquxXtzw6+5ZuE/wARC/kDVaPbfeuz1GFBAMEnrGjzgQPWiyyXQcE+zW2uhl0+86L5Zm/QVKHQj/V/7P8A7V53i/azj4MdRb30LWy3kFLST6VwTp/j31GJH4LVxgPCRZip8s37I8cTV8JxaWrge4heNgCBB74O/lWpw/SbDH7T2/NWj5SorFUl24qqWdgqjdmIVR5k10zxKXLMYza4PQVvWru120/qs/8AaQflXK/0eRhqgPkf3H6155gOJYe+Stq9buMJJVGDPA3IQwzD+UGp63riCbVwAHY5nAPwMfKsVjf8ZF9vqKvpBwyLj/Q7guhPfRVLNb0k6iQ48tqy7cUujdo/CP2rWnpZicAwY2bdy3l2RogMQcwA2OnMVX4/ppgcaSThLyXOb2Qra/xKNG89D41jKNOjVO0Z5uMXR9s/Bf2oTjdz7/yX9qbxpRatG4FYAEAZ1yEz/CTPKqI8TnKUWQdyB2QdTBnY6UtoVZpBx273j+kU8dILn8Pw/wB6quHv1qkxBBgg6V3ODb+9anYrqWA6RPzVfn+9PHSM80+Df7VUtaYcq5FjVtxRejpCvNW+INPHHrfPMPQfoaz00lTsRRpl4zbJ96PNT+1dRxG2dA6/GPzrLCnq0bU2FGyt5D9tJ8GWtlwCzZVM2a0bkErmZSB3c68cD0vXkbE1ZyTVEJHsOG6SuDLXgPAhIHl3VP8A+L7Q9+/bHqv714U15juTTC5rJtfC6R7fe6e4QMqjELqdTl0UQTM5TOoAjxqpv+1TDK1wl7nVogZTlGa4+uYbdgABd95O0QfJ+rP/AO0ow/eaqWPoE4snYmIkdowRuDpFMOIPM/Fm/U14d/it0ADrbhAAAHWOAAAAAADtAqNex7HciP4pY/8AcataK0z3G9xW0sZrlscu0yefPyqNd6V4VN8RZHk6fpXhY4pZQnMwiNhlzE/hExHKoV7iiFyUBCzpmEAbfL0psKPfG6cYSCeulQMxMNlAHMsRA7vGazg9sWCNzIjhdYDXUcJr3ssx5kRXlHSfGOMLZUn/ADi91oOhCO1pB5DK5/FWVtWyzADckAVDlQ1Ppa/xi5cBAulSADACxDCVYFdGUjUMDBrPcXOIgkPnHODB+HP41nei+Ia1hLf1guKrRbYBl+quZ81vtawtxGIkfaNTX49rXXBpoxkuSgxzFic0zzneoNh3tz1bumaM2VisxMAx51Z8ZxQeWiDPLuPKs5d4tDgbHeSPhEiDWGQ1gWai45GrHMYBYmCfMmKm8PwEuA921J2UOrFjrpI0Hluarbl1rkZ2Zu7MSwGnIHamNliD/fwrK0WdmytYdQwGURl10J7XcJrlxjAZ7f1aqHBnVEOYaAgFhoah8A4qXi3cPa2tsYUvOykfe7jz899Na4aftGPLU1rzLiKK9dnnDSCQ4MzzWCPQAQPCouK4eGGvxFej8Z6J274BBKXBHajMGX7rLp6EVFw3QO2o7V243kqqJ79ZNPDIjyRPPcFNrssdOUCT+1ei9B+PYa1h3W6yhjdLDNAJXq7YnfvB+Fc8J0LCXgz9XetayrqQRoYMagmY51oreBtqIW3bA7gigflVo4WQ8iR0Feae1DijG8LIJCIqmORZhJPnBA9K9LFYv2idF2uqMTbEgAJdgTlI91j4EaT3g1tmvUpi7PMcGW6wFGKsCGDCQVgzmBGoI8K9jXjrKim5lLvbDsV9wuDlZ1Hc0BvxV5JgUu27y9WuZ5hVyi4LmbTJkOjgzEVu8biWdgGKsyoFYp7mcks+XvUElQeeWedcmOWptJWd+NdJurtG6wzsxK21aYMRmZo3UEgRzM8hrl8L7R8Wjb2mT/pmzaCR3DIqsvmpBqR00wrdTh3A7PVsD/Mt64G/MH1FZTBsouKX93MJ0zad8c/LnScm2TFJI9jTHWcdhVJDG1cnssxz27lv3rZcRmIlWDc1YSNxWY4xwe3ZtEWixjM/JjylSVA0gb+POu+AxR+jkC4jjroDoMqtFpcxiBtmQbDYU7DMLq3UzDMqs7aqCFto7sDO05fzrS1Jc9lKaZTYPH3bSghiFYyVIUkHug+XKrnhXE7t1wiqrlu8FY7yWnQaVm8TcW4CEdWI1gHUeI/2rd+zx5wzzbCsLmVmE/WAKCJkmIk6DTWY1rOEdpUWlLWNk2/whwpIUPA2RiCe+Mw1+IrMrxC0zZXt3Q+cqAqg/ahRGac0EaRXoM1B4hwW1eIZ1hwQQ66NptJ5+tbywf1Mo5fpkhbszBZkPdcVkI+IqY3CMu/zkfmK111Q2jAMO5gCPgaUgc9qj/H/ACT5fwYnE4IBZZlUDmSB+dVWIAn6u7aJgmGIA/qB0q46UcIu25ZGL2juGAcp4NIOncfjrrWJfiDLbbs2+2VEgHNlmds0DXLyrnknF0zZNPovLVpmESub/TuBo/en2cFeBOaTOwygR51A4ZxRbSgohJIg9rXv2iMv971ZW+mCzDIw9Z/Kq7MmkOOFbvFMfBMPGpVnjtsyQ5MnSSABoBHbidR865YjHAgsisYJmM0SNTJGnrtS38IpfSKyN/F86VR3k/E1XN0hzlRbLSeQzNMnQAEnXwrhjOPXFuNbYGVYqVdIYFSRDDkdNqmwWV1ZJyk/E1V4jhUvLFiDOhJ+VcRxyTraB8mI/I1Z8M+vL9WINu2zkMyZiqjMxCk6gQZiT4VAKXEcMyGNQpIg7ZZ5N+9PQRoViPGZ8RU3B37lyGe2erZiswSsaBtRzFWHSXgL4QL1imCSEaR2tpWN5EgzzHlVqYs7Jw36dgAlsDr8IXOQDtPh3IfOo+0VfPmjk4NYu5hHttInQiGGkGdPIzWjwuHv2lt4hM9sMZt3UJEMO5wdDvp4Huq4/wCLL51coW/6i2rFu8fHrlt558ZmoZKEw926ti3bugK4glAuXqkUEW0YcnOZ2I5ZlnWRTgxPLzrlhXLnsW3ck/ZLN6kwdasbXCMW/u2Ag+9dugD+mM3yrSO3oo69kHFXQqyd+Q7z61R4jAhl7Sj0ra2+g7sZvXlnnkUt6AtED0qzwvQ3Dpvnf+ZoHwUCr+Ocuyu8UeW2L5Vobbbnp8TWgwvCrtwdi27DwUx8dq9CwvB7NrVLSA/eygt/W0n51LLTV1g+so8vwwmH6GX297Ig/ibX4JNbXDWmCKHYMwADMBGY98V2pK2jBR6M5TbFoooq5UKKKKkDa6W7hUypIMRp3HcHvHgaZRUPkEPFcKVyT7mbRuqt2LRYcwWt2wxHhNRV6L2h3/IVbUVTxx+F95fSvu9H7L2GsuGyE5lOhZHICllmJBAAIkTAMgjXC4/2ZBHnriUnZLF5nju7Si3P4/jXpVKDVZYYsssjRgDwtwqpbtlUQZUXcgSWJYwMzEkknx2AAAw9jFMj3ECEtc+rK65s0lSIGpJJIivdyaijhdnreu6q31u/WZFzz35u/wAd6yeB+mWWX8Hj/Q7CrdxtlCmabksJ7PVhSXmNdhvNey4fDLbUKihVGwUQNaS1hEViyois3vMqKrN5sBJrtWuPHoUnLYSiligitTMBRRFLFCSFiiU6y5euKMOqBiuSIyjtZ21LqdOzGsxrscRx2/g8VhL93CCLloo9wEG2erLgF1SYOpXb9ROu6W8Pe/gb9u2JdkBUDdijq+UeJCkDxivGjw69btszK9tW7BzBk6ztBsgBjNBUN3DKOcVzZpU6o2xq+T0HoGuExNkhkBxCxnkZOwOwpt5I7MATOuYkmZFT8f7PrTmbblRPusM0DnDb/Gay3suVUxDXLly3bXqzbUO6q1x3ZSAqkyYynXvIHOvVYqccYzjyiJNxfDMafZyonJfO/wBu2PzVv0qHifZ7dIIDWmBEbsp+a/rW+FYf2l9JL2HNm3Yc28ys7MujGGChZ5DQnTvFJ44RVhSk3RX9IOjX0exhBYtul/NNx7ee79YBbAMiftagD7xiq3i/AWv4ZcbbbrHID4tZUsrt2zdhfdUg6rGkTttC4106xGItWULFGtas6Eq1y4D2XOWMsADbnJ7o7dHun13CottUttbDM75gS9wse12p00AGx8d4rG4N16NFskV/DcEty5bUbvcRNzu7Ba9X4l0SwuILRbXrBIzJcZWDHQByCx5R2gTE1zxfRzDJZuXsNYRbosvcssuaQ4tlrbKJgNsR4149w3i93DszWXKM6MjERJV99+fOdwdan/lw/ZH+/RfDjN7B/SLS3QC9hFHUXMyK5uWyYK6KwTrFnlmqrwvH3GGvWX+sW5lK5iSbNxWBNxJmCVzKdpnwqrt3SsxzBB22IgjWuqYuLZTKvaYEtHb0GizOizrAG/kKx2ZpSNd7LjnvXrDjNZuWSzofdzI6ZW8D2iJGuvhXpGH4JYt+5Ztg95XMfi0mvGOD9Jb+G0sMqSZYhFJeDorkgkqO4QPXWvbOHY3rbNu7EdZbR47sygkfOurC01RjkXNkidI+XKkigmia6TLgWKIps0TQgWkoooAopKWhATRNFJQC0lFFAAooomhIs0TSTRNALNE0k0TQCzRNFFALNE02igHZqJptFAOzUTTaKAdNeQ+0x3/xF88wEtdXPJMgOnhmz+s167NR8Vw61dKm5at3Cvul0Vius6Eis8kN1RaEtWeFY/htywwW6pUsiXBMao65lP8AexBG4r3PhDP9Gs9bPWdTbzzvmyCZ8e/xrtfwyOQXRHK6qXRWKn+EkaV0JquPFo2TOews1U9IujFnGqou5gUJKshAYBozKZBBBgfDzq1orVpPhlE6PPeJeyibw+j3VWyQobrCzOpAAYiBDTBPLUxtFSeIeyu214Gzd6u0QoZGBd9AAxVpgzE6xBPdpW5miaz8MC+8hbfZgDQAADwA0A+AFU3EOh+Euo6myiG5qXtqFcMDIIPLXcbGriia0cU+yibRneHdAsNaw9yywNzrSCztlFwZdVyEDsgHXxkzNUuO9k9ssvU3mRYh+sUXGJk9pSMoGnKOW9byaKo8UX6LKcjJ8Y9nFi86MjGzlRUYKitnCDKGOoh4Gp1neO/UYewqIqIIVFVVHcqgKPkBT5oqyil0Q22KTSUUtWKiUUGihIUUUUAUUUUAUURRQBRQKJoD/9k="/>
          <p:cNvSpPr>
            <a:spLocks noChangeAspect="1" noChangeArrowheads="1"/>
          </p:cNvSpPr>
          <p:nvPr/>
        </p:nvSpPr>
        <p:spPr bwMode="auto">
          <a:xfrm>
            <a:off x="155575" y="-731838"/>
            <a:ext cx="3009900" cy="1524001"/>
          </a:xfrm>
          <a:prstGeom prst="rect">
            <a:avLst/>
          </a:prstGeom>
          <a:noFill/>
        </p:spPr>
        <p:txBody>
          <a:bodyPr/>
          <a:lstStyle/>
          <a:p>
            <a:pPr algn="l" fontAlgn="auto">
              <a:spcBef>
                <a:spcPts val="0"/>
              </a:spcBef>
              <a:spcAft>
                <a:spcPts val="0"/>
              </a:spcAft>
              <a:defRPr/>
            </a:pPr>
            <a:endParaRPr lang="pt-BR">
              <a:solidFill>
                <a:prstClr val="black"/>
              </a:solidFill>
              <a:latin typeface="Calibri"/>
              <a:cs typeface="+mn-cs"/>
            </a:endParaRPr>
          </a:p>
        </p:txBody>
      </p:sp>
      <p:sp>
        <p:nvSpPr>
          <p:cNvPr id="215044" name="AutoShape 4" descr="data:image/jpeg;base64,/9j/4AAQSkZJRgABAQAAAQABAAD/2wCEAAkGBhQSEBUUEhQVFRQVFBQVFRcUFBQUFRQUFBQVFBUUFhUXHCYeFxkmHBUUHy8gJCcpLCwsFR4xNTAqNSYsLCkBCQoKDgwOFw8PGikkHBwpKSksKSwpKSkpKSwsLCwpKSkpKSwpLCwsKSwpKSksLCkpLCkpKSksLCksKSwsKSkpKf/AABEIAKABPAMBIgACEQEDEQH/xAAcAAABBQEBAQAAAAAAAAAAAAAAAQIEBQYDBwj/xABEEAACAQIEAgcECAQEBAcAAAABAhEAAwQSITEFQQYTIlFhcYEHMpGhFCNCUoKxwdFicpLwFTNj4RZDU6JEc5OywuLx/8QAGgEBAAMBAQEAAAAAAAAAAAAAAAECAwQFBv/EACYRAAICAgIDAAEEAwAAAAAAAAABAhEDEiExE0FRYQQiQlIUMjP/2gAMAwEAAhEDEQA/ALwUUUV7J5wUURRQBRRRQC0UUUAUUUUAopIoooApaKKASiloioAlFFLQCUUtJUgKWkpagBRRRUgSlNFFQSFJSzSUIFooFFAFFFFAFFApaASlopRQCRUROLWGYqt60WBII6xJBG4iahdLON/RcMzD/MbsW/5iNW9Br8O+vJcEFa4ouTlJ7WsQDzkg+e1VlKjWENlZ7kF58qSK8w6MWj9PtorMFFwmA8gqilyCV7Le75V6hUxlaKTjqMpKKWpICiiigClFIKWgCiiigCiiigCloFJQC0UUUAURRRQBNFFFAEUUUTQBRRRQBRFBpKAWiiigAUGiigCiiigCiiloAmiiigClFJWZ6eccNqyLNv8Azb+mm4tkwfVj2R61DaStkpW6RiOmPHvpWIJU/Vp2bfiJ1b1PyAqmtitLY4AoUhUS4RKs7u6guNGW0E+yDpmO5BqqxuB6ttAQDyOpUjcSN9wQeYNcMf1EckmkdzxuKNN7OcPOIuP9y1Hq7AfkGrf1k/Z1h4s3X+9cVfRFn83rWCu2HRxzf7htJRRVigtFJS0AoopKBQC0UqrOgEnwEmuv0K59x/6WFRaJo40V2ODcCSjx/Ka5ERvI89KWhQgoiiaKkgWikooBaKKSgFoooFAFFFFAFFFAoApKWkmgFoomigCiiigCiiigClFJS0ACnU0UtAc8TiVtozuYVAWY+AryRuLtiMd17/eZwPui2jMijyyj1mtJ7SeO+7hkPc92Piif/I/hrFcLP1y+OZf6lZf1rnzu4tHThjXJvEtZUVfuqB8BqfzNU/SCx2Z8vkdPkxqZibvVKXUFkInKNcrMNCO5SYkcuW9VlzDOthusme4mdYMzqdZrxP08KkpX7O/I7VG36GWMuCtfxF3+LsB8lFXdRuHYbq7NpPuW0X1CifnNSK+iXR5D5YyiligCpAUCiKBUAK43eJWrdy2t0v8AWGAtsKzkDVj2iAqgSSxMAAnlVnwvhL33yroo95jso/U+FaxOhmEks2HtuxXIzOM5K8xr3843rDLmUePZrjx3yYe17beHWQVtWMRAnUJaGaOcm5Jnxqwt+17CXLotvbupNzqyzC2UQ7guQ8hfGOR7q16dHsKgAXD2VA1AFpBB2mIqHiujWFuCLmGsNOhPVID/AFAA1xL6dBZMwHpVda4hau6D3iCcjKVeA2Uko2sSInxHeKlWrCogRR2VUKASW7IEAEtJOnfVUMCbbrkYLaRcq2xbkhCsFesmYkIwA2ymZkZbohnW7h7Z3Rf6RXBuGWT9gekj8qdiBO361V4ixelil2NyAwBAkKQNpjMrDyuNzArVNmdInXeCWjtI5b1xbo8vJyPQGo2bEDZkInmOWZu6NcrL/wCmfvad8HiLsHrQAdPd1Gqief3g3pHjVtpL2RSOb9HW+y4PmCKiXeEXV+zPkQan3uLOhIFpn0kFTucrGI5GVUb/APMB5Gk/4iWdUuDXcqIgsADvt2kPk/gYt5JEOCKdkI0II89KSKvsPxC3eBjWIkMpBGZQw0Pn8QRyNcrvD7bbaeX7VdZCjgU0UVOu8LYbEH5Goj2yu4I860UkytDKSnUsVIGUtOiiKgUNop0UtLFDKKfFEVNihlFOiiKWRQgFLFFKDSxQgFReL8TXDWHvPByjsg/bc+4nx1PgDU22pYgASSYAG5J5V5n7SOPdbf6hDNuwSpI2e7s7eIHujyPfVWy8Y2zJ4zEtcdncyzEsxPMkyabZcqwYbggjzGoplOArJ8nT0b3CMHtDmsRH8MaD+krXK9hixt2iZz3EUd+Uui6+ME/Cq3gGO7OWCY0IXVsokhlHMiSCO4juq64OxuY60CIyhrhB3AVGyZhyJLTH8teVjwtZq9WdE5rSzcuNabFLNE17h5gwLRFJNFQBYqfwjhDYh4Gij3m7h3DvNQsPZLsqruxCjzJivSOHYBbNsIuw3PMnmT41hmyaLjs0hHYdgsEtpAiCAPn4nvNdXamYi8AN6o+KdI1tBS0w11LWkaG4SATJGkjz1riSb5Onotbj1wa5WeHS62XVIcFsTcwokLAuW1LEntaKQpjn4VFPTSyUDywBsvf1Qz1dtsjaCe1PKtFEpZbY3iBQk/WMc6qqqqlYYaFpiBo0kkdwnQHnexMwZgEfA91Vdzj1tmyhyGzpakBh2ridaqyQQQV110HnUX/HrJRctxYyownMOy79Wp7QnVgRrrNaKJVstrl0jnVP0jxdxMObtsnNYZb2UEgXUtmbtto3BTN6gGuw4mjGFdSe3oCCewcr6eB0NcBikJgxtBG0gggiOdXogkYvj6W2XsPcR7D37ZQibgtKtx7ag/b6ts411gjlWYsdMsRky5Wdy7ornD9k3LhW7gRNtoK3bRiYBBZTqAZ5YTgmLtpbVcVacYYq+GVrMZXTQI7L2mQ22dCJ+0O6nYHo9eW0bTXLfasNazJnGR7V7r8HcUEf8tmdd/dC1FMcF3hOmmHdGuNctpbVlWZu5wzzkDWzaBHuuJBZZRhOlW9ni1l2KrdtlgpYqHWcoAYtE+7DAztBnasXdw+LysyKlq91txreV0dUXErnuZS2wTEIl1dJHWGNjVfguGvN2MPdUG23Um8Fa4GtA3bas6fZcnE2SBAK3bfhTkcHpltlIDKVIfYqVIYanQj3ufzp+WvKrrIo6nqT2B1ttrtq4jYW23V2mvuLTBbrdWUcOuVs1pi4zCt70b4+MRhkcsGYZrbsNAz2zlzgcgwyv+OpBdZaU2Ad9aYuKFdVxAqOSCP/AIMpPMeVI3R9eTH5VMF8U4X6naQ1RWNwBuTD1Bri3BbngfWrwXqd1tPJIjRGbbht0fYPpBri+HYbqw9DWr62lD1byv4RoY80VsYU7j5TXB+H2m3UfCKnyjxmVorQPwa390+jfua5HgSnYuPgat5IldGUlLVu3R/uf4qaa3R547LITyzSBPjGsVbyRI0ZmelHG/oeFNwGL1zNbsd4kRcvfhB0/iYV4wxr1LpD7NMfiLpe5esOYhQDcVUUbKgymB/ZrOYr2V49NrSv/wCXcQn4MQazckdEVSMeBXRFqwxPRnFW/wDMw19Y77VyPjEVEVYMc6iyTtaMagwRz2+dbD2eWJu3XPJAs+LtJ/8AZWSVa3/s+sRh3b712PRFH6s1WilZSb/aaeiiiK2MDmKfatliFAkkgADmTTFFabgvCzatm64OdtFEe6O89xP5VSc9UTGNsqbtg4a7bOYMwIJEbRuAZ184q3fppI0EVRcSZjdJO3KqzFKR2htz/eufJG1sbQdOjQYjpEWBqKeJTVCLs08XayUkaNMuDiZ7t52G8RPn41wfIRBVYysvuj3W95fI8xzqB11D3CRuR4jetE0UokJbQnMFGpRxKwQyLlVo3kDTXyrm2AtxGQAZQsCRCq/WKPINrTRdnn/fOl6yrEUKmHRWzAQZuHc73WDPp4kA1GawC4uGcynTXTWVPyPyrozt3/IVEOE1nM28xnbKTM+7MR4RUkDDh7RLfW5SWuTquhe4t1vnb/OuwwJkMt0kSG0JII643uR2glfL4VxODWZg6yTDuN99AY9K6JZjYtpyLkj50sDfo98LAumcsSZ3FtlnWftFT6U8XL4YdpSJ7h7vWT3fcMeldOsNOa9rU2KFOOuC2p3uQJA2LdmduVd8JjDA0gkCR3GNvlHpUS9iRIISd51CnWNp351Iw6yAduZGh79J9amyKLK1izHzrnh+ktsge8JiJXvFk8j/AK6fA+szBYNmGik+hp72VBhlEz9pfLvHgvwHdUWBtrjFtkLBuyoUsSCIDAFZkeNSjiwJkgZQC0kdkGYJ7hofgajnA28rLkWGEMAIBAmAY86W9gVfPmB+sTI+p1UZo8j221/aoBIe/pM6CdjG0jka6JfI0n++VQhhAqMqzDMzd+twyY8JNcl4Y4stbUvJzQwBlS5LAiO4nvqOCS2+kUn0qqtuF4mZBcjMTGRtjddo1B2Vgv4BUe3gcaCMyT7maQo5WQ0Ex/rH1HhTgcl99MpTj4qhs4fGGJsrPZntoNYtZvtnvu/0j1l2OF4lh2rYU6fbzcgTqByMj0pwTyWq44EU4Y8VCs8Ev8yo9Sf2ro3Cimtx4B07NsuZ/lUzHjsKq6HJOGKBo68VnOK9JMJhTF18QSfuWVg+RJj51YdDON4TiJui0L4NopIuFBmDzDDJOkqRVHJIskyxOIppxoFW7cMw6e9A/muH9TUe7jsBb958OPNkP71XdfCdWVh4mBz/AEpt0peHbtLc/mtC5+amph6ccPTa6n4EJ/IVDxXtUwajTrG8kgH4mm/4J1/JAv8AQbDXf/BKD3qnVT8IrphegrW0CWV6tQScrMGEkydfe+ZquxXtzw6+5ZuE/wARC/kDVaPbfeuz1GFBAMEnrGjzgQPWiyyXQcE+zW2uhl0+86L5Zm/QVKHQj/V/7P8A7V53i/azj4MdRb30LWy3kFLST6VwTp/j31GJH4LVxgPCRZip8s37I8cTV8JxaWrge4heNgCBB74O/lWpw/SbDH7T2/NWj5SorFUl24qqWdgqjdmIVR5k10zxKXLMYza4PQVvWru120/qs/8AaQflXK/0eRhqgPkf3H6155gOJYe+Stq9buMJJVGDPA3IQwzD+UGp63riCbVwAHY5nAPwMfKsVjf8ZF9vqKvpBwyLj/Q7guhPfRVLNb0k6iQ48tqy7cUujdo/CP2rWnpZicAwY2bdy3l2RogMQcwA2OnMVX4/ppgcaSThLyXOb2Qra/xKNG89D41jKNOjVO0Z5uMXR9s/Bf2oTjdz7/yX9qbxpRatG4FYAEAZ1yEz/CTPKqI8TnKUWQdyB2QdTBnY6UtoVZpBx273j+kU8dILn8Pw/wB6quHv1qkxBBgg6V3ODb+9anYrqWA6RPzVfn+9PHSM80+Df7VUtaYcq5FjVtxRejpCvNW+INPHHrfPMPQfoaz00lTsRRpl4zbJ96PNT+1dRxG2dA6/GPzrLCnq0bU2FGyt5D9tJ8GWtlwCzZVM2a0bkErmZSB3c68cD0vXkbE1ZyTVEJHsOG6SuDLXgPAhIHl3VP8A+L7Q9+/bHqv714U15juTTC5rJtfC6R7fe6e4QMqjELqdTl0UQTM5TOoAjxqpv+1TDK1wl7nVogZTlGa4+uYbdgABd95O0QfJ+rP/AO0ow/eaqWPoE4snYmIkdowRuDpFMOIPM/Fm/U14d/it0ADrbhAAAHWOAAAAAADtAqNex7HciP4pY/8AcataK0z3G9xW0sZrlscu0yefPyqNd6V4VN8RZHk6fpXhY4pZQnMwiNhlzE/hExHKoV7iiFyUBCzpmEAbfL0psKPfG6cYSCeulQMxMNlAHMsRA7vGazg9sWCNzIjhdYDXUcJr3ssx5kRXlHSfGOMLZUn/ADi91oOhCO1pB5DK5/FWVtWyzADckAVDlQ1Ppa/xi5cBAulSADACxDCVYFdGUjUMDBrPcXOIgkPnHODB+HP41nei+Ia1hLf1guKrRbYBl+quZ81vtawtxGIkfaNTX49rXXBpoxkuSgxzFic0zzneoNh3tz1bumaM2VisxMAx51Z8ZxQeWiDPLuPKs5d4tDgbHeSPhEiDWGQ1gWai45GrHMYBYmCfMmKm8PwEuA921J2UOrFjrpI0Hluarbl1rkZ2Zu7MSwGnIHamNliD/fwrK0WdmytYdQwGURl10J7XcJrlxjAZ7f1aqHBnVEOYaAgFhoah8A4qXi3cPa2tsYUvOykfe7jz899Na4aftGPLU1rzLiKK9dnnDSCQ4MzzWCPQAQPCouK4eGGvxFej8Z6J274BBKXBHajMGX7rLp6EVFw3QO2o7V243kqqJ79ZNPDIjyRPPcFNrssdOUCT+1ei9B+PYa1h3W6yhjdLDNAJXq7YnfvB+Fc8J0LCXgz9XetayrqQRoYMagmY51oreBtqIW3bA7gigflVo4WQ8iR0Feae1DijG8LIJCIqmORZhJPnBA9K9LFYv2idF2uqMTbEgAJdgTlI91j4EaT3g1tmvUpi7PMcGW6wFGKsCGDCQVgzmBGoI8K9jXjrKim5lLvbDsV9wuDlZ1Hc0BvxV5JgUu27y9WuZ5hVyi4LmbTJkOjgzEVu8biWdgGKsyoFYp7mcks+XvUElQeeWedcmOWptJWd+NdJurtG6wzsxK21aYMRmZo3UEgRzM8hrl8L7R8Wjb2mT/pmzaCR3DIqsvmpBqR00wrdTh3A7PVsD/Mt64G/MH1FZTBsouKX93MJ0zad8c/LnScm2TFJI9jTHWcdhVJDG1cnssxz27lv3rZcRmIlWDc1YSNxWY4xwe3ZtEWixjM/JjylSVA0gb+POu+AxR+jkC4jjroDoMqtFpcxiBtmQbDYU7DMLq3UzDMqs7aqCFto7sDO05fzrS1Jc9lKaZTYPH3bSghiFYyVIUkHug+XKrnhXE7t1wiqrlu8FY7yWnQaVm8TcW4CEdWI1gHUeI/2rd+zx5wzzbCsLmVmE/WAKCJkmIk6DTWY1rOEdpUWlLWNk2/whwpIUPA2RiCe+Mw1+IrMrxC0zZXt3Q+cqAqg/ahRGac0EaRXoM1B4hwW1eIZ1hwQQ66NptJ5+tbywf1Mo5fpkhbszBZkPdcVkI+IqY3CMu/zkfmK111Q2jAMO5gCPgaUgc9qj/H/ACT5fwYnE4IBZZlUDmSB+dVWIAn6u7aJgmGIA/qB0q46UcIu25ZGL2juGAcp4NIOncfjrrWJfiDLbbs2+2VEgHNlmds0DXLyrnknF0zZNPovLVpmESub/TuBo/en2cFeBOaTOwygR51A4ZxRbSgohJIg9rXv2iMv971ZW+mCzDIw9Z/Kq7MmkOOFbvFMfBMPGpVnjtsyQ5MnSSABoBHbidR865YjHAgsisYJmM0SNTJGnrtS38IpfSKyN/F86VR3k/E1XN0hzlRbLSeQzNMnQAEnXwrhjOPXFuNbYGVYqVdIYFSRDDkdNqmwWV1ZJyk/E1V4jhUvLFiDOhJ+VcRxyTraB8mI/I1Z8M+vL9WINu2zkMyZiqjMxCk6gQZiT4VAKXEcMyGNQpIg7ZZ5N+9PQRoViPGZ8RU3B37lyGe2erZiswSsaBtRzFWHSXgL4QL1imCSEaR2tpWN5EgzzHlVqYs7Jw36dgAlsDr8IXOQDtPh3IfOo+0VfPmjk4NYu5hHttInQiGGkGdPIzWjwuHv2lt4hM9sMZt3UJEMO5wdDvp4Huq4/wCLL51coW/6i2rFu8fHrlt558ZmoZKEw926ti3bugK4glAuXqkUEW0YcnOZ2I5ZlnWRTgxPLzrlhXLnsW3ck/ZLN6kwdasbXCMW/u2Ag+9dugD+mM3yrSO3oo69kHFXQqyd+Q7z61R4jAhl7Sj0ra2+g7sZvXlnnkUt6AtED0qzwvQ3Dpvnf+ZoHwUCr+Ocuyu8UeW2L5Vobbbnp8TWgwvCrtwdi27DwUx8dq9CwvB7NrVLSA/eygt/W0n51LLTV1g+so8vwwmH6GX297Ig/ibX4JNbXDWmCKHYMwADMBGY98V2pK2jBR6M5TbFoooq5UKKKKkDa6W7hUypIMRp3HcHvHgaZRUPkEPFcKVyT7mbRuqt2LRYcwWt2wxHhNRV6L2h3/IVbUVTxx+F95fSvu9H7L2GsuGyE5lOhZHICllmJBAAIkTAMgjXC4/2ZBHnriUnZLF5nju7Si3P4/jXpVKDVZYYsssjRgDwtwqpbtlUQZUXcgSWJYwMzEkknx2AAAw9jFMj3ECEtc+rK65s0lSIGpJJIivdyaijhdnreu6q31u/WZFzz35u/wAd6yeB+mWWX8Hj/Q7CrdxtlCmabksJ7PVhSXmNdhvNey4fDLbUKihVGwUQNaS1hEViyois3vMqKrN5sBJrtWuPHoUnLYSiligitTMBRRFLFCSFiiU6y5euKMOqBiuSIyjtZ21LqdOzGsxrscRx2/g8VhL93CCLloo9wEG2erLgF1SYOpXb9ROu6W8Pe/gb9u2JdkBUDdijq+UeJCkDxivGjw69btszK9tW7BzBk6ztBsgBjNBUN3DKOcVzZpU6o2xq+T0HoGuExNkhkBxCxnkZOwOwpt5I7MATOuYkmZFT8f7PrTmbblRPusM0DnDb/Gay3suVUxDXLly3bXqzbUO6q1x3ZSAqkyYynXvIHOvVYqccYzjyiJNxfDMafZyonJfO/wBu2PzVv0qHifZ7dIIDWmBEbsp+a/rW+FYf2l9JL2HNm3Yc28ys7MujGGChZ5DQnTvFJ44RVhSk3RX9IOjX0exhBYtul/NNx7ee79YBbAMiftagD7xiq3i/AWv4ZcbbbrHID4tZUsrt2zdhfdUg6rGkTttC4106xGItWULFGtas6Eq1y4D2XOWMsADbnJ7o7dHun13CottUttbDM75gS9wse12p00AGx8d4rG4N16NFskV/DcEty5bUbvcRNzu7Ba9X4l0SwuILRbXrBIzJcZWDHQByCx5R2gTE1zxfRzDJZuXsNYRbosvcssuaQ4tlrbKJgNsR4149w3i93DszWXKM6MjERJV99+fOdwdan/lw/ZH+/RfDjN7B/SLS3QC9hFHUXMyK5uWyYK6KwTrFnlmqrwvH3GGvWX+sW5lK5iSbNxWBNxJmCVzKdpnwqrt3SsxzBB22IgjWuqYuLZTKvaYEtHb0GizOizrAG/kKx2ZpSNd7LjnvXrDjNZuWSzofdzI6ZW8D2iJGuvhXpGH4JYt+5Ztg95XMfi0mvGOD9Jb+G0sMqSZYhFJeDorkgkqO4QPXWvbOHY3rbNu7EdZbR47sygkfOurC01RjkXNkidI+XKkigmia6TLgWKIps0TQgWkoooAopKWhATRNFJQC0lFFAAooomhIs0TSTRNALNE0k0TQCzRNFFALNE02igHZqJptFAOzUTTaKAdNeQ+0x3/xF88wEtdXPJMgOnhmz+s167NR8Vw61dKm5at3Cvul0Vius6Eis8kN1RaEtWeFY/htywwW6pUsiXBMao65lP8AexBG4r3PhDP9Gs9bPWdTbzzvmyCZ8e/xrtfwyOQXRHK6qXRWKn+EkaV0JquPFo2TOews1U9IujFnGqou5gUJKshAYBozKZBBBgfDzq1orVpPhlE6PPeJeyibw+j3VWyQobrCzOpAAYiBDTBPLUxtFSeIeyu214Gzd6u0QoZGBd9AAxVpgzE6xBPdpW5miaz8MC+8hbfZgDQAADwA0A+AFU3EOh+Euo6myiG5qXtqFcMDIIPLXcbGriia0cU+yibRneHdAsNaw9yywNzrSCztlFwZdVyEDsgHXxkzNUuO9k9ssvU3mRYh+sUXGJk9pSMoGnKOW9byaKo8UX6LKcjJ8Y9nFi86MjGzlRUYKitnCDKGOoh4Gp1neO/UYewqIqIIVFVVHcqgKPkBT5oqyil0Q22KTSUUtWKiUUGihIUUUUAUUUUAUURRQBRQKJoD/9k="/>
          <p:cNvSpPr>
            <a:spLocks noChangeAspect="1" noChangeArrowheads="1"/>
          </p:cNvSpPr>
          <p:nvPr/>
        </p:nvSpPr>
        <p:spPr bwMode="auto">
          <a:xfrm>
            <a:off x="155575" y="-731838"/>
            <a:ext cx="3009900" cy="1524001"/>
          </a:xfrm>
          <a:prstGeom prst="rect">
            <a:avLst/>
          </a:prstGeom>
          <a:noFill/>
        </p:spPr>
        <p:txBody>
          <a:bodyPr/>
          <a:lstStyle/>
          <a:p>
            <a:pPr algn="l" fontAlgn="auto">
              <a:spcBef>
                <a:spcPts val="0"/>
              </a:spcBef>
              <a:spcAft>
                <a:spcPts val="0"/>
              </a:spcAft>
              <a:defRPr/>
            </a:pPr>
            <a:endParaRPr lang="pt-BR">
              <a:solidFill>
                <a:prstClr val="black"/>
              </a:solidFill>
              <a:latin typeface="Calibri"/>
              <a:cs typeface="+mn-cs"/>
            </a:endParaRPr>
          </a:p>
        </p:txBody>
      </p:sp>
      <p:sp>
        <p:nvSpPr>
          <p:cNvPr id="215046" name="AutoShape 6" descr="data:image/jpeg;base64,/9j/4AAQSkZJRgABAQAAAQABAAD/2wCEAAkGBhQSEBUUEhQVFRQVFBQVFRcUFBQUFRQUFBQVFBUUFhUXHCYeFxkmHBUUHy8gJCcpLCwsFR4xNTAqNSYsLCkBCQoKDgwOFw8PGikkHBwpKSksKSwpKSkpKSwsLCwpKSkpKSwpLCwsKSwpKSksLCkpLCkpKSksLCksKSwsKSkpKf/AABEIAKABPAMBIgACEQEDEQH/xAAcAAABBQEBAQAAAAAAAAAAAAAAAQIEBQYDBwj/xABEEAACAQIEAgcECAQEBAcAAAABAhEAAwQSITEFQQYTIlFhcYEHMpGhFCNCUoKxwdFicpLwFTNj4RZDU6JEc5OywuLx/8QAGgEBAAMBAQEAAAAAAAAAAAAAAAECAwQFBv/EACYRAAICAgIDAAEEAwAAAAAAAAABAhEDEiExE0FRYQQiQlIUMjP/2gAMAwEAAhEDEQA/ALwUUUV7J5wUURRQBRRRQC0UUUAUUUUAopIoooApaKKASiloioAlFFLQCUUtJUgKWkpagBRRRUgSlNFFQSFJSzSUIFooFFAFFFFAFFApaASlopRQCRUROLWGYqt60WBII6xJBG4iahdLON/RcMzD/MbsW/5iNW9Br8O+vJcEFa4ouTlJ7WsQDzkg+e1VlKjWENlZ7kF58qSK8w6MWj9PtorMFFwmA8gqilyCV7Le75V6hUxlaKTjqMpKKWpICiiigClFIKWgCiiigCiiigCloFJQC0UUUAURRRQBNFFFAEUUUTQBRRRQBRFBpKAWiiigAUGiigCiiigCiiloAmiiigClFJWZ6eccNqyLNv8Azb+mm4tkwfVj2R61DaStkpW6RiOmPHvpWIJU/Vp2bfiJ1b1PyAqmtitLY4AoUhUS4RKs7u6guNGW0E+yDpmO5BqqxuB6ttAQDyOpUjcSN9wQeYNcMf1EckmkdzxuKNN7OcPOIuP9y1Hq7AfkGrf1k/Z1h4s3X+9cVfRFn83rWCu2HRxzf7htJRRVigtFJS0AoopKBQC0UqrOgEnwEmuv0K59x/6WFRaJo40V2ODcCSjx/Ka5ERvI89KWhQgoiiaKkgWikooBaKKSgFoooFAFFFFAFFFAoApKWkmgFoomigCiiigCiiigClFJS0ACnU0UtAc8TiVtozuYVAWY+AryRuLtiMd17/eZwPui2jMijyyj1mtJ7SeO+7hkPc92Piif/I/hrFcLP1y+OZf6lZf1rnzu4tHThjXJvEtZUVfuqB8BqfzNU/SCx2Z8vkdPkxqZibvVKXUFkInKNcrMNCO5SYkcuW9VlzDOthusme4mdYMzqdZrxP08KkpX7O/I7VG36GWMuCtfxF3+LsB8lFXdRuHYbq7NpPuW0X1CifnNSK+iXR5D5YyiligCpAUCiKBUAK43eJWrdy2t0v8AWGAtsKzkDVj2iAqgSSxMAAnlVnwvhL33yroo95jso/U+FaxOhmEks2HtuxXIzOM5K8xr3843rDLmUePZrjx3yYe17beHWQVtWMRAnUJaGaOcm5Jnxqwt+17CXLotvbupNzqyzC2UQ7guQ8hfGOR7q16dHsKgAXD2VA1AFpBB2mIqHiujWFuCLmGsNOhPVID/AFAA1xL6dBZMwHpVda4hau6D3iCcjKVeA2Uko2sSInxHeKlWrCogRR2VUKASW7IEAEtJOnfVUMCbbrkYLaRcq2xbkhCsFesmYkIwA2ymZkZbohnW7h7Z3Rf6RXBuGWT9gekj8qdiBO361V4ixelil2NyAwBAkKQNpjMrDyuNzArVNmdInXeCWjtI5b1xbo8vJyPQGo2bEDZkInmOWZu6NcrL/wCmfvad8HiLsHrQAdPd1Gqief3g3pHjVtpL2RSOb9HW+y4PmCKiXeEXV+zPkQan3uLOhIFpn0kFTucrGI5GVUb/APMB5Gk/4iWdUuDXcqIgsADvt2kPk/gYt5JEOCKdkI0II89KSKvsPxC3eBjWIkMpBGZQw0Pn8QRyNcrvD7bbaeX7VdZCjgU0UVOu8LYbEH5Goj2yu4I860UkytDKSnUsVIGUtOiiKgUNop0UtLFDKKfFEVNihlFOiiKWRQgFLFFKDSxQgFReL8TXDWHvPByjsg/bc+4nx1PgDU22pYgASSYAG5J5V5n7SOPdbf6hDNuwSpI2e7s7eIHujyPfVWy8Y2zJ4zEtcdncyzEsxPMkyabZcqwYbggjzGoplOArJ8nT0b3CMHtDmsRH8MaD+krXK9hixt2iZz3EUd+Uui6+ME/Cq3gGO7OWCY0IXVsokhlHMiSCO4juq64OxuY60CIyhrhB3AVGyZhyJLTH8teVjwtZq9WdE5rSzcuNabFLNE17h5gwLRFJNFQBYqfwjhDYh4Gij3m7h3DvNQsPZLsqruxCjzJivSOHYBbNsIuw3PMnmT41hmyaLjs0hHYdgsEtpAiCAPn4nvNdXamYi8AN6o+KdI1tBS0w11LWkaG4SATJGkjz1riSb5Onotbj1wa5WeHS62XVIcFsTcwokLAuW1LEntaKQpjn4VFPTSyUDywBsvf1Qz1dtsjaCe1PKtFEpZbY3iBQk/WMc6qqqqlYYaFpiBo0kkdwnQHnexMwZgEfA91Vdzj1tmyhyGzpakBh2ridaqyQQQV110HnUX/HrJRctxYyownMOy79Wp7QnVgRrrNaKJVstrl0jnVP0jxdxMObtsnNYZb2UEgXUtmbtto3BTN6gGuw4mjGFdSe3oCCewcr6eB0NcBikJgxtBG0gggiOdXogkYvj6W2XsPcR7D37ZQibgtKtx7ag/b6ts411gjlWYsdMsRky5Wdy7ornD9k3LhW7gRNtoK3bRiYBBZTqAZ5YTgmLtpbVcVacYYq+GVrMZXTQI7L2mQ22dCJ+0O6nYHo9eW0bTXLfasNazJnGR7V7r8HcUEf8tmdd/dC1FMcF3hOmmHdGuNctpbVlWZu5wzzkDWzaBHuuJBZZRhOlW9ni1l2KrdtlgpYqHWcoAYtE+7DAztBnasXdw+LysyKlq91txreV0dUXErnuZS2wTEIl1dJHWGNjVfguGvN2MPdUG23Um8Fa4GtA3bas6fZcnE2SBAK3bfhTkcHpltlIDKVIfYqVIYanQj3ufzp+WvKrrIo6nqT2B1ttrtq4jYW23V2mvuLTBbrdWUcOuVs1pi4zCt70b4+MRhkcsGYZrbsNAz2zlzgcgwyv+OpBdZaU2Ad9aYuKFdVxAqOSCP/AIMpPMeVI3R9eTH5VMF8U4X6naQ1RWNwBuTD1Bri3BbngfWrwXqd1tPJIjRGbbht0fYPpBri+HYbqw9DWr62lD1byv4RoY80VsYU7j5TXB+H2m3UfCKnyjxmVorQPwa390+jfua5HgSnYuPgat5IldGUlLVu3R/uf4qaa3R547LITyzSBPjGsVbyRI0ZmelHG/oeFNwGL1zNbsd4kRcvfhB0/iYV4wxr1LpD7NMfiLpe5esOYhQDcVUUbKgymB/ZrOYr2V49NrSv/wCXcQn4MQazckdEVSMeBXRFqwxPRnFW/wDMw19Y77VyPjEVEVYMc6iyTtaMagwRz2+dbD2eWJu3XPJAs+LtJ/8AZWSVa3/s+sRh3b712PRFH6s1WilZSb/aaeiiiK2MDmKfatliFAkkgADmTTFFabgvCzatm64OdtFEe6O89xP5VSc9UTGNsqbtg4a7bOYMwIJEbRuAZ184q3fppI0EVRcSZjdJO3KqzFKR2htz/eufJG1sbQdOjQYjpEWBqKeJTVCLs08XayUkaNMuDiZ7t52G8RPn41wfIRBVYysvuj3W95fI8xzqB11D3CRuR4jetE0UokJbQnMFGpRxKwQyLlVo3kDTXyrm2AtxGQAZQsCRCq/WKPINrTRdnn/fOl6yrEUKmHRWzAQZuHc73WDPp4kA1GawC4uGcynTXTWVPyPyrozt3/IVEOE1nM28xnbKTM+7MR4RUkDDh7RLfW5SWuTquhe4t1vnb/OuwwJkMt0kSG0JII643uR2glfL4VxODWZg6yTDuN99AY9K6JZjYtpyLkj50sDfo98LAumcsSZ3FtlnWftFT6U8XL4YdpSJ7h7vWT3fcMeldOsNOa9rU2KFOOuC2p3uQJA2LdmduVd8JjDA0gkCR3GNvlHpUS9iRIISd51CnWNp351Iw6yAduZGh79J9amyKLK1izHzrnh+ktsge8JiJXvFk8j/AK6fA+szBYNmGik+hp72VBhlEz9pfLvHgvwHdUWBtrjFtkLBuyoUsSCIDAFZkeNSjiwJkgZQC0kdkGYJ7hofgajnA28rLkWGEMAIBAmAY86W9gVfPmB+sTI+p1UZo8j221/aoBIe/pM6CdjG0jka6JfI0n++VQhhAqMqzDMzd+twyY8JNcl4Y4stbUvJzQwBlS5LAiO4nvqOCS2+kUn0qqtuF4mZBcjMTGRtjddo1B2Vgv4BUe3gcaCMyT7maQo5WQ0Ex/rH1HhTgcl99MpTj4qhs4fGGJsrPZntoNYtZvtnvu/0j1l2OF4lh2rYU6fbzcgTqByMj0pwTyWq44EU4Y8VCs8Ev8yo9Sf2ro3Cimtx4B07NsuZ/lUzHjsKq6HJOGKBo68VnOK9JMJhTF18QSfuWVg+RJj51YdDON4TiJui0L4NopIuFBmDzDDJOkqRVHJIskyxOIppxoFW7cMw6e9A/muH9TUe7jsBb958OPNkP71XdfCdWVh4mBz/AEpt0peHbtLc/mtC5+amph6ccPTa6n4EJ/IVDxXtUwajTrG8kgH4mm/4J1/JAv8AQbDXf/BKD3qnVT8IrphegrW0CWV6tQScrMGEkydfe+ZquxXtzw6+5ZuE/wARC/kDVaPbfeuz1GFBAMEnrGjzgQPWiyyXQcE+zW2uhl0+86L5Zm/QVKHQj/V/7P8A7V53i/azj4MdRb30LWy3kFLST6VwTp/j31GJH4LVxgPCRZip8s37I8cTV8JxaWrge4heNgCBB74O/lWpw/SbDH7T2/NWj5SorFUl24qqWdgqjdmIVR5k10zxKXLMYza4PQVvWru120/qs/8AaQflXK/0eRhqgPkf3H6155gOJYe+Stq9buMJJVGDPA3IQwzD+UGp63riCbVwAHY5nAPwMfKsVjf8ZF9vqKvpBwyLj/Q7guhPfRVLNb0k6iQ48tqy7cUujdo/CP2rWnpZicAwY2bdy3l2RogMQcwA2OnMVX4/ppgcaSThLyXOb2Qra/xKNG89D41jKNOjVO0Z5uMXR9s/Bf2oTjdz7/yX9qbxpRatG4FYAEAZ1yEz/CTPKqI8TnKUWQdyB2QdTBnY6UtoVZpBx273j+kU8dILn8Pw/wB6quHv1qkxBBgg6V3ODb+9anYrqWA6RPzVfn+9PHSM80+Df7VUtaYcq5FjVtxRejpCvNW+INPHHrfPMPQfoaz00lTsRRpl4zbJ96PNT+1dRxG2dA6/GPzrLCnq0bU2FGyt5D9tJ8GWtlwCzZVM2a0bkErmZSB3c68cD0vXkbE1ZyTVEJHsOG6SuDLXgPAhIHl3VP8A+L7Q9+/bHqv714U15juTTC5rJtfC6R7fe6e4QMqjELqdTl0UQTM5TOoAjxqpv+1TDK1wl7nVogZTlGa4+uYbdgABd95O0QfJ+rP/AO0ow/eaqWPoE4snYmIkdowRuDpFMOIPM/Fm/U14d/it0ADrbhAAAHWOAAAAAADtAqNex7HciP4pY/8AcataK0z3G9xW0sZrlscu0yefPyqNd6V4VN8RZHk6fpXhY4pZQnMwiNhlzE/hExHKoV7iiFyUBCzpmEAbfL0psKPfG6cYSCeulQMxMNlAHMsRA7vGazg9sWCNzIjhdYDXUcJr3ssx5kRXlHSfGOMLZUn/ADi91oOhCO1pB5DK5/FWVtWyzADckAVDlQ1Ppa/xi5cBAulSADACxDCVYFdGUjUMDBrPcXOIgkPnHODB+HP41nei+Ia1hLf1guKrRbYBl+quZ81vtawtxGIkfaNTX49rXXBpoxkuSgxzFic0zzneoNh3tz1bumaM2VisxMAx51Z8ZxQeWiDPLuPKs5d4tDgbHeSPhEiDWGQ1gWai45GrHMYBYmCfMmKm8PwEuA921J2UOrFjrpI0Hluarbl1rkZ2Zu7MSwGnIHamNliD/fwrK0WdmytYdQwGURl10J7XcJrlxjAZ7f1aqHBnVEOYaAgFhoah8A4qXi3cPa2tsYUvOykfe7jz899Na4aftGPLU1rzLiKK9dnnDSCQ4MzzWCPQAQPCouK4eGGvxFej8Z6J274BBKXBHajMGX7rLp6EVFw3QO2o7V243kqqJ79ZNPDIjyRPPcFNrssdOUCT+1ei9B+PYa1h3W6yhjdLDNAJXq7YnfvB+Fc8J0LCXgz9XetayrqQRoYMagmY51oreBtqIW3bA7gigflVo4WQ8iR0Feae1DijG8LIJCIqmORZhJPnBA9K9LFYv2idF2uqMTbEgAJdgTlI91j4EaT3g1tmvUpi7PMcGW6wFGKsCGDCQVgzmBGoI8K9jXjrKim5lLvbDsV9wuDlZ1Hc0BvxV5JgUu27y9WuZ5hVyi4LmbTJkOjgzEVu8biWdgGKsyoFYp7mcks+XvUElQeeWedcmOWptJWd+NdJurtG6wzsxK21aYMRmZo3UEgRzM8hrl8L7R8Wjb2mT/pmzaCR3DIqsvmpBqR00wrdTh3A7PVsD/Mt64G/MH1FZTBsouKX93MJ0zad8c/LnScm2TFJI9jTHWcdhVJDG1cnssxz27lv3rZcRmIlWDc1YSNxWY4xwe3ZtEWixjM/JjylSVA0gb+POu+AxR+jkC4jjroDoMqtFpcxiBtmQbDYU7DMLq3UzDMqs7aqCFto7sDO05fzrS1Jc9lKaZTYPH3bSghiFYyVIUkHug+XKrnhXE7t1wiqrlu8FY7yWnQaVm8TcW4CEdWI1gHUeI/2rd+zx5wzzbCsLmVmE/WAKCJkmIk6DTWY1rOEdpUWlLWNk2/whwpIUPA2RiCe+Mw1+IrMrxC0zZXt3Q+cqAqg/ahRGac0EaRXoM1B4hwW1eIZ1hwQQ66NptJ5+tbywf1Mo5fpkhbszBZkPdcVkI+IqY3CMu/zkfmK111Q2jAMO5gCPgaUgc9qj/H/ACT5fwYnE4IBZZlUDmSB+dVWIAn6u7aJgmGIA/qB0q46UcIu25ZGL2juGAcp4NIOncfjrrWJfiDLbbs2+2VEgHNlmds0DXLyrnknF0zZNPovLVpmESub/TuBo/en2cFeBOaTOwygR51A4ZxRbSgohJIg9rXv2iMv971ZW+mCzDIw9Z/Kq7MmkOOFbvFMfBMPGpVnjtsyQ5MnSSABoBHbidR865YjHAgsisYJmM0SNTJGnrtS38IpfSKyN/F86VR3k/E1XN0hzlRbLSeQzNMnQAEnXwrhjOPXFuNbYGVYqVdIYFSRDDkdNqmwWV1ZJyk/E1V4jhUvLFiDOhJ+VcRxyTraB8mI/I1Z8M+vL9WINu2zkMyZiqjMxCk6gQZiT4VAKXEcMyGNQpIg7ZZ5N+9PQRoViPGZ8RU3B37lyGe2erZiswSsaBtRzFWHSXgL4QL1imCSEaR2tpWN5EgzzHlVqYs7Jw36dgAlsDr8IXOQDtPh3IfOo+0VfPmjk4NYu5hHttInQiGGkGdPIzWjwuHv2lt4hM9sMZt3UJEMO5wdDvp4Huq4/wCLL51coW/6i2rFu8fHrlt558ZmoZKEw926ti3bugK4glAuXqkUEW0YcnOZ2I5ZlnWRTgxPLzrlhXLnsW3ck/ZLN6kwdasbXCMW/u2Ag+9dugD+mM3yrSO3oo69kHFXQqyd+Q7z61R4jAhl7Sj0ra2+g7sZvXlnnkUt6AtED0qzwvQ3Dpvnf+ZoHwUCr+Ocuyu8UeW2L5Vobbbnp8TWgwvCrtwdi27DwUx8dq9CwvB7NrVLSA/eygt/W0n51LLTV1g+so8vwwmH6GX297Ig/ibX4JNbXDWmCKHYMwADMBGY98V2pK2jBR6M5TbFoooq5UKKKKkDa6W7hUypIMRp3HcHvHgaZRUPkEPFcKVyT7mbRuqt2LRYcwWt2wxHhNRV6L2h3/IVbUVTxx+F95fSvu9H7L2GsuGyE5lOhZHICllmJBAAIkTAMgjXC4/2ZBHnriUnZLF5nju7Si3P4/jXpVKDVZYYsssjRgDwtwqpbtlUQZUXcgSWJYwMzEkknx2AAAw9jFMj3ECEtc+rK65s0lSIGpJJIivdyaijhdnreu6q31u/WZFzz35u/wAd6yeB+mWWX8Hj/Q7CrdxtlCmabksJ7PVhSXmNdhvNey4fDLbUKihVGwUQNaS1hEViyois3vMqKrN5sBJrtWuPHoUnLYSiligitTMBRRFLFCSFiiU6y5euKMOqBiuSIyjtZ21LqdOzGsxrscRx2/g8VhL93CCLloo9wEG2erLgF1SYOpXb9ROu6W8Pe/gb9u2JdkBUDdijq+UeJCkDxivGjw69btszK9tW7BzBk6ztBsgBjNBUN3DKOcVzZpU6o2xq+T0HoGuExNkhkBxCxnkZOwOwpt5I7MATOuYkmZFT8f7PrTmbblRPusM0DnDb/Gay3suVUxDXLly3bXqzbUO6q1x3ZSAqkyYynXvIHOvVYqccYzjyiJNxfDMafZyonJfO/wBu2PzVv0qHifZ7dIIDWmBEbsp+a/rW+FYf2l9JL2HNm3Yc28ys7MujGGChZ5DQnTvFJ44RVhSk3RX9IOjX0exhBYtul/NNx7ee79YBbAMiftagD7xiq3i/AWv4ZcbbbrHID4tZUsrt2zdhfdUg6rGkTttC4106xGItWULFGtas6Eq1y4D2XOWMsADbnJ7o7dHun13CottUttbDM75gS9wse12p00AGx8d4rG4N16NFskV/DcEty5bUbvcRNzu7Ba9X4l0SwuILRbXrBIzJcZWDHQByCx5R2gTE1zxfRzDJZuXsNYRbosvcssuaQ4tlrbKJgNsR4149w3i93DszWXKM6MjERJV99+fOdwdan/lw/ZH+/RfDjN7B/SLS3QC9hFHUXMyK5uWyYK6KwTrFnlmqrwvH3GGvWX+sW5lK5iSbNxWBNxJmCVzKdpnwqrt3SsxzBB22IgjWuqYuLZTKvaYEtHb0GizOizrAG/kKx2ZpSNd7LjnvXrDjNZuWSzofdzI6ZW8D2iJGuvhXpGH4JYt+5Ztg95XMfi0mvGOD9Jb+G0sMqSZYhFJeDorkgkqO4QPXWvbOHY3rbNu7EdZbR47sygkfOurC01RjkXNkidI+XKkigmia6TLgWKIps0TQgWkoooAopKWhATRNFJQC0lFFAAooomhIs0TSTRNALNE0k0TQCzRNFFALNE02igHZqJptFAOzUTTaKAdNeQ+0x3/xF88wEtdXPJMgOnhmz+s167NR8Vw61dKm5at3Cvul0Vius6Eis8kN1RaEtWeFY/htywwW6pUsiXBMao65lP8AexBG4r3PhDP9Gs9bPWdTbzzvmyCZ8e/xrtfwyOQXRHK6qXRWKn+EkaV0JquPFo2TOews1U9IujFnGqou5gUJKshAYBozKZBBBgfDzq1orVpPhlE6PPeJeyibw+j3VWyQobrCzOpAAYiBDTBPLUxtFSeIeyu214Gzd6u0QoZGBd9AAxVpgzE6xBPdpW5miaz8MC+8hbfZgDQAADwA0A+AFU3EOh+Euo6myiG5qXtqFcMDIIPLXcbGriia0cU+yibRneHdAsNaw9yywNzrSCztlFwZdVyEDsgHXxkzNUuO9k9ssvU3mRYh+sUXGJk9pSMoGnKOW9byaKo8UX6LKcjJ8Y9nFi86MjGzlRUYKitnCDKGOoh4Gp1neO/UYewqIqIIVFVVHcqgKPkBT5oqyil0Q22KTSUUtWKiUUGihIUUUUAUUUUAUURRQBRQKJoD/9k="/>
          <p:cNvSpPr>
            <a:spLocks noChangeAspect="1" noChangeArrowheads="1"/>
          </p:cNvSpPr>
          <p:nvPr/>
        </p:nvSpPr>
        <p:spPr bwMode="auto">
          <a:xfrm>
            <a:off x="155575" y="-731838"/>
            <a:ext cx="3009900" cy="1524001"/>
          </a:xfrm>
          <a:prstGeom prst="rect">
            <a:avLst/>
          </a:prstGeom>
          <a:noFill/>
        </p:spPr>
        <p:txBody>
          <a:bodyPr/>
          <a:lstStyle/>
          <a:p>
            <a:pPr algn="l" fontAlgn="auto">
              <a:spcBef>
                <a:spcPts val="0"/>
              </a:spcBef>
              <a:spcAft>
                <a:spcPts val="0"/>
              </a:spcAft>
              <a:defRPr/>
            </a:pPr>
            <a:endParaRPr lang="pt-BR">
              <a:solidFill>
                <a:prstClr val="black"/>
              </a:solidFill>
              <a:latin typeface="Calibri"/>
              <a:cs typeface="+mn-cs"/>
            </a:endParaRPr>
          </a:p>
        </p:txBody>
      </p:sp>
      <p:sp>
        <p:nvSpPr>
          <p:cNvPr id="420870" name="Rectangle 7"/>
          <p:cNvSpPr>
            <a:spLocks noGrp="1" noChangeArrowheads="1"/>
          </p:cNvSpPr>
          <p:nvPr>
            <p:ph type="title"/>
          </p:nvPr>
        </p:nvSpPr>
        <p:spPr>
          <a:xfrm>
            <a:off x="304800" y="76200"/>
            <a:ext cx="8534400" cy="1143000"/>
          </a:xfrm>
        </p:spPr>
        <p:txBody>
          <a:bodyPr/>
          <a:lstStyle/>
          <a:p>
            <a:pPr eaLnBrk="1" hangingPunct="1"/>
            <a:r>
              <a:rPr lang="en-US" sz="4600" b="1">
                <a:solidFill>
                  <a:schemeClr val="bg1"/>
                </a:solidFill>
                <a:latin typeface="Arial Black" pitchFamily="34" charset="0"/>
              </a:rPr>
              <a:t>INFORMAÇÃO CELULAR</a:t>
            </a:r>
          </a:p>
        </p:txBody>
      </p:sp>
      <p:sp>
        <p:nvSpPr>
          <p:cNvPr id="420871" name="Content Placeholder 5"/>
          <p:cNvSpPr>
            <a:spLocks noGrp="1"/>
          </p:cNvSpPr>
          <p:nvPr>
            <p:ph idx="1"/>
          </p:nvPr>
        </p:nvSpPr>
        <p:spPr>
          <a:xfrm>
            <a:off x="0" y="1344613"/>
            <a:ext cx="8915400" cy="4029075"/>
          </a:xfrm>
        </p:spPr>
        <p:txBody>
          <a:bodyPr/>
          <a:lstStyle/>
          <a:p>
            <a:pPr algn="just" eaLnBrk="1" hangingPunct="1">
              <a:buFont typeface="Arial" pitchFamily="34" charset="0"/>
              <a:buNone/>
            </a:pPr>
            <a:r>
              <a:rPr lang="en-US" sz="28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	</a:t>
            </a:r>
            <a:r>
              <a:rPr lang="pt-PT" sz="28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"Para compreender a realidade da vida como ela foi revelada pela biologia molecular, devemos ampliar uma célula em mil milhões de vezes até que </a:t>
            </a:r>
            <a:r>
              <a:rPr lang="pt-PT" sz="28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tenha </a:t>
            </a:r>
            <a:r>
              <a:rPr lang="pt-PT" sz="28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20 quilômetros de diâmetro e se assemelha a um dirigível gigante suficiente-mente grande para </a:t>
            </a:r>
            <a:r>
              <a:rPr lang="pt-PT" sz="28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encobrir </a:t>
            </a:r>
            <a:r>
              <a:rPr lang="pt-PT" sz="28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uma grande cidade como Londres ou Nova York. </a:t>
            </a:r>
            <a:r>
              <a:rPr lang="pt-PT" sz="28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Veja </a:t>
            </a:r>
            <a:r>
              <a:rPr lang="pt-PT" sz="28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então, </a:t>
            </a:r>
            <a:r>
              <a:rPr lang="pt-PT" sz="28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que </a:t>
            </a:r>
            <a:r>
              <a:rPr lang="pt-PT" sz="28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seria um objeto de complexidade sem precedentes e design adaptável ".</a:t>
            </a:r>
            <a:endParaRPr lang="en-US" sz="28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815975" y="5661025"/>
            <a:ext cx="6203950" cy="8921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0" hangingPunct="0">
              <a:lnSpc>
                <a:spcPct val="80000"/>
              </a:lnSpc>
              <a:spcBef>
                <a:spcPct val="20000"/>
              </a:spcBef>
              <a:buClr>
                <a:srgbClr val="FFCC66"/>
              </a:buClr>
              <a:buSzPct val="70000"/>
              <a:buFont typeface="Monotype Sorts" pitchFamily="2" charset="2"/>
              <a:buNone/>
              <a:defRPr/>
            </a:pPr>
            <a:r>
              <a:rPr kumimoji="1" lang="en-US" sz="20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+mn-cs"/>
              </a:rPr>
              <a:t>Denton, M,. </a:t>
            </a:r>
            <a:r>
              <a:rPr kumimoji="1" lang="en-US" sz="2000" b="1" i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+mn-cs"/>
              </a:rPr>
              <a:t>Evolution: A Theory in Crisis</a:t>
            </a:r>
            <a:r>
              <a:rPr kumimoji="1" lang="en-US" sz="20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+mn-cs"/>
              </a:rPr>
              <a:t>. Adler and Adler,</a:t>
            </a:r>
          </a:p>
          <a:p>
            <a:pPr eaLnBrk="0" hangingPunct="0">
              <a:lnSpc>
                <a:spcPct val="80000"/>
              </a:lnSpc>
              <a:spcBef>
                <a:spcPct val="20000"/>
              </a:spcBef>
              <a:buClr>
                <a:srgbClr val="FFCC66"/>
              </a:buClr>
              <a:buSzPct val="70000"/>
              <a:buFont typeface="Monotype Sorts" pitchFamily="2" charset="2"/>
              <a:buNone/>
              <a:defRPr/>
            </a:pPr>
            <a:r>
              <a:rPr kumimoji="1" lang="en-US" sz="20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+mn-cs"/>
              </a:rPr>
              <a:t> Maryland, p328, 1986</a:t>
            </a:r>
          </a:p>
        </p:txBody>
      </p:sp>
      <p:pic>
        <p:nvPicPr>
          <p:cNvPr id="356361" name="Picture 2" descr="http://www.harunyahya.com/image/darwinizmin_dini/denton_kitabi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235825" y="4795838"/>
            <a:ext cx="1925638" cy="2017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63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3563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ontent Placeholder 2"/>
          <p:cNvSpPr>
            <a:spLocks noGrp="1"/>
          </p:cNvSpPr>
          <p:nvPr>
            <p:ph idx="1"/>
          </p:nvPr>
        </p:nvSpPr>
        <p:spPr>
          <a:xfrm>
            <a:off x="0" y="2647950"/>
            <a:ext cx="8893175" cy="4525963"/>
          </a:xfrm>
        </p:spPr>
        <p:txBody>
          <a:bodyPr rtlCol="0">
            <a:normAutofit/>
          </a:bodyPr>
          <a:lstStyle/>
          <a:p>
            <a:pPr algn="ctr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pt-BR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	O Livro Texto Diz: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pt-BR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	“O criacionismo sustenta que a complexidade dos organismos vivos </a:t>
            </a:r>
            <a:r>
              <a:rPr lang="pt-BR" sz="2800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jamais poderia ter sido gerada por acaso ou acidentalmente</a:t>
            </a:r>
            <a:r>
              <a:rPr lang="pt-BR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. Tais ideias, baseadas em preceitos religiosos, devem ser respeitadas.”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pt-BR" sz="1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algn="ctr">
              <a:buNone/>
              <a:defRPr/>
            </a:pPr>
            <a:r>
              <a:rPr lang="pt-BR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	A LEI </a:t>
            </a:r>
            <a:r>
              <a:rPr lang="pt-BR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DA BIOGÊNESE ESTABELECIDA </a:t>
            </a:r>
            <a:r>
              <a:rPr lang="pt-BR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POR LUIZ PASTUR </a:t>
            </a:r>
            <a:r>
              <a:rPr lang="pt-BR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CONFIRMA </a:t>
            </a:r>
            <a:r>
              <a:rPr lang="pt-BR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ISSO! </a:t>
            </a:r>
          </a:p>
        </p:txBody>
      </p:sp>
      <p:sp>
        <p:nvSpPr>
          <p:cNvPr id="14" name="Content Placeholder 2"/>
          <p:cNvSpPr txBox="1">
            <a:spLocks/>
          </p:cNvSpPr>
          <p:nvPr/>
        </p:nvSpPr>
        <p:spPr>
          <a:xfrm>
            <a:off x="0" y="1125538"/>
            <a:ext cx="8893175" cy="574675"/>
          </a:xfrm>
          <a:prstGeom prst="rect">
            <a:avLst/>
          </a:prstGeom>
        </p:spPr>
        <p:txBody>
          <a:bodyPr/>
          <a:lstStyle/>
          <a:p>
            <a:pPr marL="342900" indent="-342900" algn="ctr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pt-BR" sz="24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  <a:t>A IDEIA CIENTÍFICA SOBRE A ORIGEM DA VIDA</a:t>
            </a:r>
          </a:p>
          <a:p>
            <a:pPr marL="342900" indent="-342900" algn="ctr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pt-BR" sz="24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  <a:t>	</a:t>
            </a:r>
          </a:p>
          <a:p>
            <a:pPr marL="342900" indent="-342900" algn="ctr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pt-BR" sz="24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  <a:t>	</a:t>
            </a:r>
          </a:p>
          <a:p>
            <a:pPr marL="342900" indent="-342900" algn="ctr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pt-BR" sz="24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  <a:t>	</a:t>
            </a:r>
          </a:p>
        </p:txBody>
      </p:sp>
      <p:sp>
        <p:nvSpPr>
          <p:cNvPr id="15" name="Rectangle 6"/>
          <p:cNvSpPr txBox="1">
            <a:spLocks noChangeArrowheads="1"/>
          </p:cNvSpPr>
          <p:nvPr/>
        </p:nvSpPr>
        <p:spPr>
          <a:xfrm>
            <a:off x="457200" y="1730375"/>
            <a:ext cx="8229600" cy="762000"/>
          </a:xfrm>
          <a:prstGeom prst="rect">
            <a:avLst/>
          </a:prstGeom>
        </p:spPr>
        <p:txBody>
          <a:bodyPr anchor="ctr">
            <a:normAutofit fontScale="85000" lnSpcReduction="2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pt-BR" sz="3200" b="1" dirty="0">
                <a:solidFill>
                  <a:prstClr val="white"/>
                </a:solidFill>
                <a:latin typeface="Arial" pitchFamily="34" charset="0"/>
                <a:cs typeface="+mn-cs"/>
              </a:rPr>
              <a:t>A ÚNICA TEORIA </a:t>
            </a:r>
            <a:r>
              <a:rPr lang="pt-BR" sz="3200" b="1" dirty="0" smtClean="0">
                <a:solidFill>
                  <a:prstClr val="white"/>
                </a:solidFill>
                <a:latin typeface="Arial" pitchFamily="34" charset="0"/>
                <a:cs typeface="+mn-cs"/>
              </a:rPr>
              <a:t>CIENTÍFICA </a:t>
            </a:r>
            <a:r>
              <a:rPr lang="pt-BR" sz="3200" b="1" dirty="0">
                <a:solidFill>
                  <a:prstClr val="white"/>
                </a:solidFill>
                <a:latin typeface="Arial" pitchFamily="34" charset="0"/>
                <a:cs typeface="+mn-cs"/>
              </a:rPr>
              <a:t>SOBRE A ORIGEM DA VIDA É </a:t>
            </a:r>
            <a:r>
              <a:rPr lang="pt-BR" sz="3200" b="1" dirty="0" smtClean="0">
                <a:solidFill>
                  <a:prstClr val="white"/>
                </a:solidFill>
                <a:latin typeface="Arial" pitchFamily="34" charset="0"/>
                <a:cs typeface="+mn-cs"/>
              </a:rPr>
              <a:t>A CRIAÇÃO</a:t>
            </a:r>
            <a:endParaRPr lang="pt-BR" sz="3200" b="1" dirty="0">
              <a:solidFill>
                <a:prstClr val="white"/>
              </a:solidFill>
              <a:latin typeface="Arial" pitchFamily="34" charset="0"/>
              <a:cs typeface="+mn-cs"/>
            </a:endParaRPr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179388" y="-26988"/>
            <a:ext cx="8785225" cy="1143001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pt-BR" sz="4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A FALÁCIA DO ESPANTALHO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ontent Placeholder 2"/>
          <p:cNvSpPr>
            <a:spLocks noGrp="1"/>
          </p:cNvSpPr>
          <p:nvPr>
            <p:ph idx="1"/>
          </p:nvPr>
        </p:nvSpPr>
        <p:spPr>
          <a:xfrm>
            <a:off x="0" y="2647950"/>
            <a:ext cx="8893175" cy="4525963"/>
          </a:xfrm>
        </p:spPr>
        <p:txBody>
          <a:bodyPr rtlCol="0">
            <a:normAutofit/>
          </a:bodyPr>
          <a:lstStyle/>
          <a:p>
            <a:pPr algn="ctr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pt-BR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	O Livro Texto Diz: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pt-BR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	“O </a:t>
            </a:r>
            <a:r>
              <a:rPr lang="pt-BR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criacionismo </a:t>
            </a:r>
            <a:r>
              <a:rPr lang="pt-BR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sustenta que a complexidade dos organismos vivos </a:t>
            </a:r>
            <a:r>
              <a:rPr lang="pt-BR" sz="2800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jamais poderia ter sido gerada por acaso ou acidentalmente</a:t>
            </a:r>
            <a:r>
              <a:rPr lang="pt-BR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. Tais ideias, baseadas em preceitos religiosos, devem ser respeitadas.”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pt-BR" sz="1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algn="ctr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pt-BR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	AS LEIS DE PROBABILIDADE CONFIRMAM ISSO! </a:t>
            </a:r>
          </a:p>
        </p:txBody>
      </p:sp>
      <p:sp>
        <p:nvSpPr>
          <p:cNvPr id="14" name="Content Placeholder 2"/>
          <p:cNvSpPr txBox="1">
            <a:spLocks/>
          </p:cNvSpPr>
          <p:nvPr/>
        </p:nvSpPr>
        <p:spPr>
          <a:xfrm>
            <a:off x="0" y="1125538"/>
            <a:ext cx="8893175" cy="574675"/>
          </a:xfrm>
          <a:prstGeom prst="rect">
            <a:avLst/>
          </a:prstGeom>
        </p:spPr>
        <p:txBody>
          <a:bodyPr/>
          <a:lstStyle/>
          <a:p>
            <a:pPr marL="342900" indent="-342900" algn="ctr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pt-BR" sz="24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  <a:t>A IDEIA CIÊNTIFICA SOBRE A ORIGEM DA VIDA</a:t>
            </a:r>
          </a:p>
          <a:p>
            <a:pPr marL="342900" indent="-342900" algn="l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pt-BR" sz="24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  <a:t>	</a:t>
            </a:r>
          </a:p>
          <a:p>
            <a:pPr marL="342900" indent="-342900" algn="l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pt-BR" sz="24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  <a:t>	</a:t>
            </a:r>
          </a:p>
          <a:p>
            <a:pPr marL="342900" indent="-342900" algn="l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pt-BR" sz="24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  <a:t>	</a:t>
            </a:r>
          </a:p>
        </p:txBody>
      </p:sp>
      <p:sp>
        <p:nvSpPr>
          <p:cNvPr id="15" name="Rectangle 6"/>
          <p:cNvSpPr txBox="1">
            <a:spLocks noChangeArrowheads="1"/>
          </p:cNvSpPr>
          <p:nvPr/>
        </p:nvSpPr>
        <p:spPr>
          <a:xfrm>
            <a:off x="457200" y="1730375"/>
            <a:ext cx="8229600" cy="762000"/>
          </a:xfrm>
          <a:prstGeom prst="rect">
            <a:avLst/>
          </a:prstGeom>
        </p:spPr>
        <p:txBody>
          <a:bodyPr anchor="ctr">
            <a:normAutofit fontScale="85000" lnSpcReduction="2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pt-BR" sz="3200" b="1" dirty="0">
                <a:solidFill>
                  <a:prstClr val="white"/>
                </a:solidFill>
                <a:latin typeface="Arial" pitchFamily="34" charset="0"/>
                <a:cs typeface="+mn-cs"/>
              </a:rPr>
              <a:t>A ÚNICA TEORIA </a:t>
            </a:r>
            <a:r>
              <a:rPr lang="pt-BR" sz="3200" b="1" dirty="0" smtClean="0">
                <a:solidFill>
                  <a:prstClr val="white"/>
                </a:solidFill>
                <a:latin typeface="Arial" pitchFamily="34" charset="0"/>
                <a:cs typeface="+mn-cs"/>
              </a:rPr>
              <a:t>CIÊNTIFICA </a:t>
            </a:r>
            <a:r>
              <a:rPr lang="pt-BR" sz="3200" b="1" dirty="0">
                <a:solidFill>
                  <a:prstClr val="white"/>
                </a:solidFill>
                <a:latin typeface="Arial" pitchFamily="34" charset="0"/>
                <a:cs typeface="+mn-cs"/>
              </a:rPr>
              <a:t>SOBRE A ORIGEM DA VIDA </a:t>
            </a:r>
            <a:r>
              <a:rPr lang="pt-BR" sz="3200" b="1" dirty="0" smtClean="0">
                <a:solidFill>
                  <a:prstClr val="white"/>
                </a:solidFill>
                <a:latin typeface="Arial" pitchFamily="34" charset="0"/>
                <a:cs typeface="+mn-cs"/>
              </a:rPr>
              <a:t>É A CRIAÇÃO</a:t>
            </a:r>
            <a:endParaRPr lang="pt-BR" sz="3200" b="1" dirty="0">
              <a:solidFill>
                <a:prstClr val="white"/>
              </a:solidFill>
              <a:latin typeface="Arial" pitchFamily="34" charset="0"/>
              <a:cs typeface="+mn-cs"/>
            </a:endParaRPr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179388" y="-26988"/>
            <a:ext cx="8785225" cy="1143001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pt-BR" sz="4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A FALÁCIA DO ESPANTALHO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03" name="Picture 7" descr="Slide112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" y="981075"/>
            <a:ext cx="9142413" cy="5876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58404" name="TextBox 8"/>
          <p:cNvSpPr txBox="1">
            <a:spLocks noChangeArrowheads="1"/>
          </p:cNvSpPr>
          <p:nvPr/>
        </p:nvSpPr>
        <p:spPr bwMode="auto">
          <a:xfrm>
            <a:off x="323850" y="1252538"/>
            <a:ext cx="8439150" cy="2308225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pt-PT" sz="3600" b="1" dirty="0">
                <a:solidFill>
                  <a:srgbClr val="FFFFFF"/>
                </a:solidFill>
                <a:latin typeface="Arial" pitchFamily="34" charset="0"/>
              </a:rPr>
              <a:t>A probabilidade de apenas </a:t>
            </a:r>
            <a:r>
              <a:rPr lang="pt-PT" sz="3600" b="1" dirty="0">
                <a:solidFill>
                  <a:srgbClr val="FFFF00"/>
                </a:solidFill>
                <a:latin typeface="Arial" pitchFamily="34" charset="0"/>
              </a:rPr>
              <a:t>um DNA </a:t>
            </a:r>
            <a:r>
              <a:rPr lang="pt-PT" sz="3600" b="1" dirty="0">
                <a:solidFill>
                  <a:srgbClr val="FFFFFF"/>
                </a:solidFill>
                <a:latin typeface="Arial" pitchFamily="34" charset="0"/>
              </a:rPr>
              <a:t>organizando-se por acaso foi calculado para ser </a:t>
            </a:r>
            <a:r>
              <a:rPr lang="pt-PT" sz="3600" b="1" dirty="0">
                <a:solidFill>
                  <a:srgbClr val="FFFF00"/>
                </a:solidFill>
                <a:latin typeface="Arial" pitchFamily="34" charset="0"/>
              </a:rPr>
              <a:t>uma oportunidade de 10</a:t>
            </a:r>
            <a:r>
              <a:rPr lang="pt-PT" sz="3600" b="1" baseline="30000" dirty="0">
                <a:solidFill>
                  <a:srgbClr val="FFFF00"/>
                </a:solidFill>
                <a:latin typeface="Arial" pitchFamily="34" charset="0"/>
              </a:rPr>
              <a:t>119.000</a:t>
            </a:r>
            <a:r>
              <a:rPr lang="pt-PT" sz="3600" b="1" dirty="0">
                <a:solidFill>
                  <a:srgbClr val="FFFFFF"/>
                </a:solidFill>
                <a:latin typeface="Arial" pitchFamily="34" charset="0"/>
              </a:rPr>
              <a:t>. </a:t>
            </a:r>
            <a:endParaRPr lang="pt-BR" sz="3600" b="1" baseline="30000" dirty="0">
              <a:solidFill>
                <a:srgbClr val="FFFFFF"/>
              </a:solidFill>
              <a:latin typeface="Arial" pitchFamily="34" charset="0"/>
            </a:endParaRPr>
          </a:p>
        </p:txBody>
      </p:sp>
      <p:sp>
        <p:nvSpPr>
          <p:cNvPr id="358405" name="TextBox 9"/>
          <p:cNvSpPr txBox="1">
            <a:spLocks noChangeArrowheads="1"/>
          </p:cNvSpPr>
          <p:nvPr/>
        </p:nvSpPr>
        <p:spPr bwMode="auto">
          <a:xfrm>
            <a:off x="150813" y="5589588"/>
            <a:ext cx="8964612" cy="1292225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t-PT" sz="3100" b="1" dirty="0">
                <a:solidFill>
                  <a:srgbClr val="FFFFFF"/>
                </a:solidFill>
                <a:latin typeface="Arial" pitchFamily="34" charset="0"/>
              </a:rPr>
              <a:t>Todo o universo </a:t>
            </a:r>
            <a:r>
              <a:rPr lang="pt-PT" sz="3100" b="1" dirty="0" smtClean="0">
                <a:solidFill>
                  <a:srgbClr val="FFFFFF"/>
                </a:solidFill>
                <a:latin typeface="Arial" pitchFamily="34" charset="0"/>
              </a:rPr>
              <a:t>visível </a:t>
            </a:r>
            <a:r>
              <a:rPr lang="pt-PT" sz="3100" b="1" dirty="0">
                <a:solidFill>
                  <a:srgbClr val="FFFFFF"/>
                </a:solidFill>
                <a:latin typeface="Arial" pitchFamily="34" charset="0"/>
              </a:rPr>
              <a:t>é 10</a:t>
            </a:r>
            <a:r>
              <a:rPr lang="pt-PT" sz="3100" b="1" baseline="30000" dirty="0">
                <a:solidFill>
                  <a:srgbClr val="FFFFFF"/>
                </a:solidFill>
                <a:latin typeface="Arial" pitchFamily="34" charset="0"/>
              </a:rPr>
              <a:t>28</a:t>
            </a:r>
            <a:r>
              <a:rPr lang="pt-PT" sz="3100" b="1" dirty="0">
                <a:solidFill>
                  <a:srgbClr val="FFFFFF"/>
                </a:solidFill>
                <a:latin typeface="Arial" pitchFamily="34" charset="0"/>
              </a:rPr>
              <a:t> polegadas de diâmetro. </a:t>
            </a:r>
          </a:p>
          <a:p>
            <a:r>
              <a:rPr lang="pt-BR" sz="1400" b="1" dirty="0">
                <a:solidFill>
                  <a:srgbClr val="FFFFFF"/>
                </a:solidFill>
                <a:latin typeface="Arial" pitchFamily="34" charset="0"/>
              </a:rPr>
              <a:t>In </a:t>
            </a:r>
            <a:r>
              <a:rPr lang="pt-BR" sz="1400" b="1" dirty="0" err="1">
                <a:solidFill>
                  <a:srgbClr val="FFFFFF"/>
                </a:solidFill>
                <a:latin typeface="Arial" pitchFamily="34" charset="0"/>
              </a:rPr>
              <a:t>The</a:t>
            </a:r>
            <a:r>
              <a:rPr lang="pt-BR" sz="1400" b="1" dirty="0">
                <a:solidFill>
                  <a:srgbClr val="FFFFFF"/>
                </a:solidFill>
                <a:latin typeface="Arial" pitchFamily="34" charset="0"/>
              </a:rPr>
              <a:t> </a:t>
            </a:r>
            <a:r>
              <a:rPr lang="pt-BR" sz="1400" b="1" dirty="0" err="1">
                <a:solidFill>
                  <a:srgbClr val="FFFFFF"/>
                </a:solidFill>
                <a:latin typeface="Arial" pitchFamily="34" charset="0"/>
              </a:rPr>
              <a:t>Beginning</a:t>
            </a:r>
            <a:r>
              <a:rPr lang="pt-BR" sz="1400" b="1" dirty="0">
                <a:solidFill>
                  <a:srgbClr val="FFFFFF"/>
                </a:solidFill>
                <a:latin typeface="Arial" pitchFamily="34" charset="0"/>
              </a:rPr>
              <a:t>, Walt Brown, p.12.</a:t>
            </a:r>
            <a:endParaRPr lang="pt-BR" sz="1400" b="1" baseline="30000" dirty="0">
              <a:solidFill>
                <a:srgbClr val="FFFFFF"/>
              </a:solidFill>
              <a:latin typeface="Arial" pitchFamily="34" charset="0"/>
            </a:endParaRPr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179388" y="-26988"/>
            <a:ext cx="8785225" cy="1143001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pt-BR" sz="4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A FALÁCIA DO ESPANTALHO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584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3584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3584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8404" grpId="0" animBg="1"/>
      <p:bldP spid="35840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9906" name="Picture 11" descr="20131009_evoluÇÃo_-teorias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8913" y="1927225"/>
            <a:ext cx="6148387" cy="4633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79909" name="Picture 2" descr="http://uploadtak.com/images/w392_r0vhys7bfsjys19iv5a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16688" y="1844675"/>
            <a:ext cx="2627312" cy="300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598903" y="969963"/>
            <a:ext cx="7920359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28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  <a:t>CRIAÇÃO NÃO ACREDITA EM MUDANÇAS?</a:t>
            </a:r>
          </a:p>
        </p:txBody>
      </p:sp>
      <p:grpSp>
        <p:nvGrpSpPr>
          <p:cNvPr id="3" name="Group 6"/>
          <p:cNvGrpSpPr>
            <a:grpSpLocks/>
          </p:cNvGrpSpPr>
          <p:nvPr/>
        </p:nvGrpSpPr>
        <p:grpSpPr bwMode="auto">
          <a:xfrm>
            <a:off x="6645275" y="4959350"/>
            <a:ext cx="2308225" cy="1709738"/>
            <a:chOff x="6835244" y="5180797"/>
            <a:chExt cx="2308184" cy="1708305"/>
          </a:xfrm>
        </p:grpSpPr>
        <p:pic>
          <p:nvPicPr>
            <p:cNvPr id="379915" name="Picture 12" descr="20131009_evoluÇÃo_-teorias.png"/>
            <p:cNvPicPr>
              <a:picLocks noChangeAspect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6876255" y="5180797"/>
              <a:ext cx="2267173" cy="170830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4" name="TextBox 13"/>
            <p:cNvSpPr txBox="1"/>
            <p:nvPr/>
          </p:nvSpPr>
          <p:spPr>
            <a:xfrm>
              <a:off x="6835244" y="6351390"/>
              <a:ext cx="2305009" cy="461576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pt-BR" sz="1200" dirty="0">
                  <a:solidFill>
                    <a:prstClr val="white"/>
                  </a:solidFill>
                  <a:latin typeface="Arial Black" pitchFamily="34" charset="0"/>
                  <a:cs typeface="+mn-cs"/>
                </a:rPr>
                <a:t>20131009_</a:t>
              </a:r>
            </a:p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pt-BR" sz="1200" dirty="0" err="1">
                  <a:solidFill>
                    <a:prstClr val="white"/>
                  </a:solidFill>
                  <a:latin typeface="Arial Black" pitchFamily="34" charset="0"/>
                  <a:cs typeface="+mn-cs"/>
                </a:rPr>
                <a:t>evolução_-teorias</a:t>
              </a:r>
              <a:r>
                <a:rPr lang="pt-BR" sz="1200" dirty="0">
                  <a:solidFill>
                    <a:prstClr val="white"/>
                  </a:solidFill>
                  <a:latin typeface="Arial Black" pitchFamily="34" charset="0"/>
                  <a:cs typeface="+mn-cs"/>
                </a:rPr>
                <a:t>.</a:t>
              </a:r>
              <a:r>
                <a:rPr lang="pt-BR" sz="1200" dirty="0" err="1">
                  <a:solidFill>
                    <a:prstClr val="white"/>
                  </a:solidFill>
                  <a:latin typeface="Arial Black" pitchFamily="34" charset="0"/>
                  <a:cs typeface="+mn-cs"/>
                </a:rPr>
                <a:t>ppt</a:t>
              </a:r>
              <a:endParaRPr lang="pt-BR" sz="1200" dirty="0">
                <a:solidFill>
                  <a:prstClr val="white"/>
                </a:solidFill>
                <a:latin typeface="Arial Black" pitchFamily="34" charset="0"/>
                <a:cs typeface="+mn-cs"/>
              </a:endParaRPr>
            </a:p>
          </p:txBody>
        </p:sp>
      </p:grpSp>
      <p:pic>
        <p:nvPicPr>
          <p:cNvPr id="379912" name="Content Placeholder 17" descr="Slide4.PNG"/>
          <p:cNvPicPr>
            <a:picLocks noGrp="1" noChangeAspect="1"/>
          </p:cNvPicPr>
          <p:nvPr>
            <p:ph idx="1"/>
          </p:nvPr>
        </p:nvPicPr>
        <p:blipFill>
          <a:blip r:embed="rId5" cstate="print"/>
          <a:srcRect/>
          <a:stretch>
            <a:fillRect/>
          </a:stretch>
        </p:blipFill>
        <p:spPr>
          <a:xfrm>
            <a:off x="293688" y="1884363"/>
            <a:ext cx="6034087" cy="4525962"/>
          </a:xfrm>
        </p:spPr>
      </p:pic>
      <p:sp>
        <p:nvSpPr>
          <p:cNvPr id="21" name="Rectangle 2"/>
          <p:cNvSpPr txBox="1">
            <a:spLocks noChangeArrowheads="1"/>
          </p:cNvSpPr>
          <p:nvPr/>
        </p:nvSpPr>
        <p:spPr bwMode="auto">
          <a:xfrm>
            <a:off x="346075" y="1797050"/>
            <a:ext cx="5913438" cy="820738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anchor="b"/>
          <a:lstStyle/>
          <a:p>
            <a:pPr>
              <a:defRPr/>
            </a:pPr>
            <a:r>
              <a:rPr lang="pt-BR" sz="3600" b="1" kern="0" dirty="0">
                <a:solidFill>
                  <a:srgbClr val="C5EBE4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  <a:ea typeface="+mj-ea"/>
                <a:cs typeface="+mj-cs"/>
              </a:rPr>
              <a:t>TEORIA CRIACIONISTA</a:t>
            </a:r>
          </a:p>
        </p:txBody>
      </p:sp>
      <p:sp>
        <p:nvSpPr>
          <p:cNvPr id="23" name="Rectangle 3"/>
          <p:cNvSpPr txBox="1">
            <a:spLocks noChangeArrowheads="1"/>
          </p:cNvSpPr>
          <p:nvPr/>
        </p:nvSpPr>
        <p:spPr bwMode="auto">
          <a:xfrm>
            <a:off x="204788" y="2546350"/>
            <a:ext cx="6196012" cy="4530725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/>
          <a:lstStyle/>
          <a:p>
            <a:pPr marL="342900" indent="-342900" algn="l">
              <a:lnSpc>
                <a:spcPct val="90000"/>
              </a:lnSpc>
              <a:spcBef>
                <a:spcPct val="20000"/>
              </a:spcBef>
              <a:buClr>
                <a:srgbClr val="00FF99"/>
              </a:buClr>
              <a:buFont typeface="Wingdings" pitchFamily="2" charset="2"/>
              <a:buBlip>
                <a:blip r:embed="rId6"/>
              </a:buBlip>
              <a:defRPr/>
            </a:pPr>
            <a:r>
              <a:rPr lang="pt-BR" sz="2400" kern="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/>
                <a:cs typeface="+mn-cs"/>
              </a:rPr>
              <a:t>Todas as espécies foram criadas por um ato divino, de acordo com os livros sagrados de diversas religiões;</a:t>
            </a:r>
          </a:p>
          <a:p>
            <a:pPr marL="342900" indent="-342900" algn="l">
              <a:lnSpc>
                <a:spcPct val="90000"/>
              </a:lnSpc>
              <a:spcBef>
                <a:spcPct val="20000"/>
              </a:spcBef>
              <a:buClr>
                <a:srgbClr val="00FF99"/>
              </a:buClr>
              <a:buFont typeface="Wingdings" pitchFamily="2" charset="2"/>
              <a:buBlip>
                <a:blip r:embed="rId6"/>
              </a:buBlip>
              <a:defRPr/>
            </a:pPr>
            <a:r>
              <a:rPr lang="pt-BR" sz="2400" kern="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/>
                <a:cs typeface="+mn-cs"/>
              </a:rPr>
              <a:t>FIXISMO </a:t>
            </a:r>
            <a:r>
              <a:rPr lang="pt-BR" sz="2400" kern="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/>
                <a:cs typeface="+mn-cs"/>
              </a:rPr>
              <a:t>é </a:t>
            </a:r>
            <a:r>
              <a:rPr lang="pt-BR" sz="2400" kern="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/>
                <a:cs typeface="+mn-cs"/>
              </a:rPr>
              <a:t>uma complementação do criacionismo, que a forma que todas as espécies sempre foram as mesmas desde o princípio dos tempos, não tendo sofrido qualquer modificação, sendo fixas e imutáveis.  </a:t>
            </a:r>
          </a:p>
        </p:txBody>
      </p:sp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179388" y="-26988"/>
            <a:ext cx="8785225" cy="1143001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pt-BR" sz="4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FIXISMO?  NÃO!</a:t>
            </a:r>
            <a:endParaRPr lang="pt-BR" sz="48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build="p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ontent Placeholder 2"/>
          <p:cNvSpPr>
            <a:spLocks noGrp="1"/>
          </p:cNvSpPr>
          <p:nvPr>
            <p:ph idx="1"/>
          </p:nvPr>
        </p:nvSpPr>
        <p:spPr>
          <a:xfrm>
            <a:off x="0" y="2647950"/>
            <a:ext cx="8893175" cy="4525963"/>
          </a:xfrm>
        </p:spPr>
        <p:txBody>
          <a:bodyPr rtlCol="0">
            <a:normAutofit/>
          </a:bodyPr>
          <a:lstStyle/>
          <a:p>
            <a:pPr algn="ctr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pt-BR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	O Livro Texto Diz: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pt-BR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	“O criacionismo sustenta que </a:t>
            </a:r>
            <a:r>
              <a:rPr lang="pt-BR" sz="2800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a complexidade </a:t>
            </a:r>
            <a:r>
              <a:rPr lang="pt-BR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dos organismos vivos </a:t>
            </a:r>
            <a:r>
              <a:rPr lang="pt-BR" sz="2800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jamais poderia ter sido gerada por acaso ou acidentalmente</a:t>
            </a:r>
            <a:r>
              <a:rPr lang="pt-BR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. Tais ideias, baseadas em preceitos religiosos, devem ser respeitadas.”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pt-BR" sz="1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algn="ctr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pt-BR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	As ideias criacionistas são baseadas fortemente na CIÊNCIA, não preceitos religiosos.</a:t>
            </a:r>
          </a:p>
        </p:txBody>
      </p:sp>
      <p:sp>
        <p:nvSpPr>
          <p:cNvPr id="14" name="Content Placeholder 2"/>
          <p:cNvSpPr txBox="1">
            <a:spLocks/>
          </p:cNvSpPr>
          <p:nvPr/>
        </p:nvSpPr>
        <p:spPr>
          <a:xfrm>
            <a:off x="0" y="1125538"/>
            <a:ext cx="8893175" cy="574675"/>
          </a:xfrm>
          <a:prstGeom prst="rect">
            <a:avLst/>
          </a:prstGeom>
        </p:spPr>
        <p:txBody>
          <a:bodyPr/>
          <a:lstStyle/>
          <a:p>
            <a:pPr marL="342900" indent="-342900" algn="ctr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pt-BR" sz="24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  <a:t>A IDEIA CIÊNTIFICA SOBRE A ORIGEM DA VIDA</a:t>
            </a:r>
          </a:p>
          <a:p>
            <a:pPr marL="342900" indent="-342900" algn="l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pt-BR" sz="24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  <a:t>	</a:t>
            </a:r>
          </a:p>
          <a:p>
            <a:pPr marL="342900" indent="-342900" algn="l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pt-BR" sz="24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  <a:t>	</a:t>
            </a:r>
          </a:p>
          <a:p>
            <a:pPr marL="342900" indent="-342900" algn="l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pt-BR" sz="24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  <a:t>	</a:t>
            </a:r>
          </a:p>
        </p:txBody>
      </p:sp>
      <p:sp>
        <p:nvSpPr>
          <p:cNvPr id="15" name="Rectangle 6"/>
          <p:cNvSpPr txBox="1">
            <a:spLocks noChangeArrowheads="1"/>
          </p:cNvSpPr>
          <p:nvPr/>
        </p:nvSpPr>
        <p:spPr>
          <a:xfrm>
            <a:off x="457200" y="1730375"/>
            <a:ext cx="8229600" cy="762000"/>
          </a:xfrm>
          <a:prstGeom prst="rect">
            <a:avLst/>
          </a:prstGeom>
        </p:spPr>
        <p:txBody>
          <a:bodyPr anchor="ctr">
            <a:normAutofit fontScale="85000" lnSpcReduction="2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pt-BR" sz="3200" b="1" dirty="0">
                <a:solidFill>
                  <a:prstClr val="white"/>
                </a:solidFill>
                <a:latin typeface="Arial" pitchFamily="34" charset="0"/>
                <a:cs typeface="+mn-cs"/>
              </a:rPr>
              <a:t>A ÚNICA TEORIA </a:t>
            </a:r>
            <a:r>
              <a:rPr lang="pt-BR" sz="3200" b="1" dirty="0" smtClean="0">
                <a:solidFill>
                  <a:prstClr val="white"/>
                </a:solidFill>
                <a:latin typeface="Arial" pitchFamily="34" charset="0"/>
                <a:cs typeface="+mn-cs"/>
              </a:rPr>
              <a:t>CIENTÍFICA </a:t>
            </a:r>
            <a:r>
              <a:rPr lang="pt-BR" sz="3200" b="1" dirty="0">
                <a:solidFill>
                  <a:prstClr val="white"/>
                </a:solidFill>
                <a:latin typeface="Arial" pitchFamily="34" charset="0"/>
                <a:cs typeface="+mn-cs"/>
              </a:rPr>
              <a:t>SOBRE A ORIGEM DA VIDA É </a:t>
            </a:r>
            <a:r>
              <a:rPr lang="pt-BR" sz="3200" b="1" dirty="0" smtClean="0">
                <a:solidFill>
                  <a:prstClr val="white"/>
                </a:solidFill>
                <a:latin typeface="Arial" pitchFamily="34" charset="0"/>
                <a:cs typeface="+mn-cs"/>
              </a:rPr>
              <a:t>A CRIAÇÃO</a:t>
            </a:r>
            <a:endParaRPr lang="pt-BR" sz="3200" b="1" dirty="0">
              <a:solidFill>
                <a:prstClr val="white"/>
              </a:solidFill>
              <a:latin typeface="Arial" pitchFamily="34" charset="0"/>
              <a:cs typeface="+mn-cs"/>
            </a:endParaRPr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179388" y="-26988"/>
            <a:ext cx="8785225" cy="1143001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pt-BR" sz="4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A FALÁCIA DO ESPANTALHO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build="p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Content Placeholder 2"/>
          <p:cNvSpPr txBox="1">
            <a:spLocks/>
          </p:cNvSpPr>
          <p:nvPr/>
        </p:nvSpPr>
        <p:spPr>
          <a:xfrm>
            <a:off x="0" y="1125538"/>
            <a:ext cx="8893175" cy="574675"/>
          </a:xfrm>
          <a:prstGeom prst="rect">
            <a:avLst/>
          </a:prstGeom>
        </p:spPr>
        <p:txBody>
          <a:bodyPr/>
          <a:lstStyle/>
          <a:p>
            <a:pPr marL="342900" indent="-342900" algn="ctr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pt-BR" sz="24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  <a:t>PRECISA SER EVOLUCIONISTA PARA SER CIENTISTA</a:t>
            </a:r>
          </a:p>
          <a:p>
            <a:pPr marL="342900" indent="-342900" algn="l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pt-BR" sz="24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  <a:t>	</a:t>
            </a:r>
          </a:p>
          <a:p>
            <a:pPr marL="342900" indent="-342900" algn="l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pt-BR" sz="24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  <a:t>	</a:t>
            </a:r>
          </a:p>
          <a:p>
            <a:pPr marL="342900" indent="-342900" algn="l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pt-BR" sz="24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  <a:t>	</a:t>
            </a:r>
          </a:p>
        </p:txBody>
      </p:sp>
      <p:sp>
        <p:nvSpPr>
          <p:cNvPr id="15" name="Rectangle 6"/>
          <p:cNvSpPr txBox="1">
            <a:spLocks noChangeArrowheads="1"/>
          </p:cNvSpPr>
          <p:nvPr/>
        </p:nvSpPr>
        <p:spPr>
          <a:xfrm>
            <a:off x="457200" y="1730375"/>
            <a:ext cx="8229600" cy="4290913"/>
          </a:xfrm>
          <a:prstGeom prst="rect">
            <a:avLst/>
          </a:prstGeom>
        </p:spPr>
        <p:txBody>
          <a:bodyPr anchor="ctr">
            <a:normAutofit fontScale="92500" lnSpcReduction="1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pt-BR" sz="3200" b="1" dirty="0">
                <a:solidFill>
                  <a:prstClr val="white"/>
                </a:solidFill>
                <a:latin typeface="Arial" pitchFamily="34" charset="0"/>
              </a:rPr>
              <a:t>As vezes lemos que todos os cientistas são evolucionistas, ou que para ser um verdadeiro cientista precisa ser um evolucionista.</a:t>
            </a:r>
          </a:p>
          <a:p>
            <a:pPr fontAlgn="auto">
              <a:spcAft>
                <a:spcPts val="0"/>
              </a:spcAft>
              <a:defRPr/>
            </a:pPr>
            <a:endParaRPr lang="pt-BR" sz="3200" b="1" dirty="0">
              <a:solidFill>
                <a:prstClr val="white"/>
              </a:solidFill>
              <a:latin typeface="Arial" pitchFamily="34" charset="0"/>
              <a:cs typeface="+mn-cs"/>
            </a:endParaRPr>
          </a:p>
          <a:p>
            <a:pPr fontAlgn="auto">
              <a:spcAft>
                <a:spcPts val="0"/>
              </a:spcAft>
              <a:defRPr/>
            </a:pPr>
            <a:r>
              <a:rPr lang="pt-BR" sz="3200" b="1" dirty="0">
                <a:solidFill>
                  <a:prstClr val="white"/>
                </a:solidFill>
                <a:latin typeface="Arial" pitchFamily="34" charset="0"/>
              </a:rPr>
              <a:t>Isso não é a verdade.  Há uma lista enorme de cientistas criacionistas atuando hoje.</a:t>
            </a:r>
          </a:p>
          <a:p>
            <a:pPr fontAlgn="auto">
              <a:spcAft>
                <a:spcPts val="0"/>
              </a:spcAft>
              <a:defRPr/>
            </a:pPr>
            <a:endParaRPr lang="pt-BR" sz="3200" b="1" dirty="0">
              <a:solidFill>
                <a:prstClr val="white"/>
              </a:solidFill>
              <a:latin typeface="Arial" pitchFamily="34" charset="0"/>
              <a:cs typeface="+mn-cs"/>
            </a:endParaRPr>
          </a:p>
          <a:p>
            <a:pPr fontAlgn="auto">
              <a:spcAft>
                <a:spcPts val="0"/>
              </a:spcAft>
              <a:defRPr/>
            </a:pPr>
            <a:r>
              <a:rPr lang="pt-BR" sz="3200" b="1" dirty="0">
                <a:solidFill>
                  <a:prstClr val="white"/>
                </a:solidFill>
                <a:latin typeface="Arial" pitchFamily="34" charset="0"/>
              </a:rPr>
              <a:t>Além disso, muitos fundadores das ciências modernas eram criacionistas.</a:t>
            </a:r>
            <a:endParaRPr lang="pt-BR" sz="3200" b="1" dirty="0">
              <a:solidFill>
                <a:prstClr val="white"/>
              </a:solidFill>
              <a:latin typeface="Arial" pitchFamily="34" charset="0"/>
              <a:cs typeface="+mn-cs"/>
            </a:endParaRPr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179388" y="-26988"/>
            <a:ext cx="8785225" cy="1143001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pt-BR" sz="4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A FALÁCIA DO ESPANTALHO</a:t>
            </a:r>
          </a:p>
        </p:txBody>
      </p:sp>
      <p:sp>
        <p:nvSpPr>
          <p:cNvPr id="9" name="TextBox 8">
            <a:hlinkClick r:id="rId2" action="ppaction://hlinkpres?slideindex=1&amp;slidetitle="/>
          </p:cNvPr>
          <p:cNvSpPr txBox="1"/>
          <p:nvPr/>
        </p:nvSpPr>
        <p:spPr>
          <a:xfrm>
            <a:off x="1835696" y="6093296"/>
            <a:ext cx="5616624" cy="646331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pPr algn="ctr"/>
            <a:r>
              <a:rPr lang="pt-BR" dirty="0"/>
              <a:t>Veja artigo “Alguns cientistas que aceitaram o relato bíblico da criação”.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179388" y="197767"/>
            <a:ext cx="8785225" cy="1143001"/>
          </a:xfrm>
        </p:spPr>
        <p:txBody>
          <a:bodyPr rtlCol="0">
            <a:normAutofit fontScale="90000"/>
          </a:bodyPr>
          <a:lstStyle/>
          <a:p>
            <a:pPr>
              <a:defRPr/>
            </a:pPr>
            <a:r>
              <a:rPr lang="pt-BR" sz="4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POR QUÊ </a:t>
            </a:r>
            <a:r>
              <a:rPr lang="pt-BR" sz="4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TANTOS ACREDITAM NA EVOLUÇÃO?</a:t>
            </a:r>
          </a:p>
        </p:txBody>
      </p:sp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457200" y="1325563"/>
            <a:ext cx="8229600" cy="5516562"/>
          </a:xfrm>
        </p:spPr>
        <p:txBody>
          <a:bodyPr rtlCol="0">
            <a:normAutofit/>
          </a:bodyPr>
          <a:lstStyle/>
          <a:p>
            <a:pPr algn="ctr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pt-BR" b="1" dirty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	</a:t>
            </a:r>
          </a:p>
        </p:txBody>
      </p:sp>
      <p:sp>
        <p:nvSpPr>
          <p:cNvPr id="425989" name="Slide Number Placeholder 3"/>
          <p:cNvSpPr>
            <a:spLocks noGrp="1"/>
          </p:cNvSpPr>
          <p:nvPr>
            <p:ph type="sldNum" sz="quarter" idx="12"/>
          </p:nvPr>
        </p:nvSpPr>
        <p:spPr bwMode="auto">
          <a:xfrm>
            <a:off x="6553200" y="6340475"/>
            <a:ext cx="2133600" cy="365125"/>
          </a:xfrm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C5F3A9BB-9CD8-44EF-9B2F-72EF681E4632}" type="slidenum">
              <a:rPr lang="pt-BR" smtClean="0">
                <a:solidFill>
                  <a:srgbClr val="FFFFFF"/>
                </a:solidFill>
              </a:rPr>
              <a:pPr/>
              <a:t>52</a:t>
            </a:fld>
            <a:endParaRPr lang="pt-BR">
              <a:solidFill>
                <a:srgbClr val="FFFFFF"/>
              </a:solidFill>
            </a:endParaRPr>
          </a:p>
        </p:txBody>
      </p:sp>
      <p:sp>
        <p:nvSpPr>
          <p:cNvPr id="7" name="Rectangle 3"/>
          <p:cNvSpPr txBox="1">
            <a:spLocks noChangeArrowheads="1"/>
          </p:cNvSpPr>
          <p:nvPr/>
        </p:nvSpPr>
        <p:spPr>
          <a:xfrm>
            <a:off x="457200" y="1628775"/>
            <a:ext cx="8229600" cy="50212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609600" marR="0" lvl="0" indent="-609600" algn="l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None/>
              <a:tabLst/>
              <a:defRPr/>
            </a:pPr>
            <a:r>
              <a:rPr kumimoji="0" lang="pt-BR" sz="24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1.  Educação Escolar.</a:t>
            </a:r>
          </a:p>
          <a:p>
            <a:pPr marL="609600" marR="0" lvl="0" indent="-609600" algn="l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None/>
              <a:tabLst/>
              <a:defRPr/>
            </a:pPr>
            <a:endParaRPr kumimoji="0" lang="pt-BR" sz="24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  <a:p>
            <a:pPr marL="441325" marR="0" lvl="0" indent="0" algn="ctr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None/>
              <a:tabLst/>
              <a:defRPr/>
            </a:pPr>
            <a:r>
              <a:rPr kumimoji="0" lang="pt-BR" sz="24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Fomos ensinados somente </a:t>
            </a:r>
            <a:r>
              <a:rPr kumimoji="0" lang="pt-BR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numa </a:t>
            </a:r>
            <a:r>
              <a:rPr kumimoji="0" lang="pt-BR" sz="24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cosmovisão.  Poucas pessoas </a:t>
            </a:r>
            <a:r>
              <a:rPr kumimoji="0" lang="pt-BR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têm </a:t>
            </a:r>
            <a:r>
              <a:rPr kumimoji="0" lang="pt-BR" sz="24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contado com a cosmovisão criacionista.  Assim, não há escolha, nem uma base para análise e </a:t>
            </a:r>
            <a:r>
              <a:rPr kumimoji="0" lang="pt-BR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exame.</a:t>
            </a:r>
            <a:endParaRPr kumimoji="0" lang="pt-BR" sz="24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179388" y="125759"/>
            <a:ext cx="8785225" cy="1143001"/>
          </a:xfrm>
        </p:spPr>
        <p:txBody>
          <a:bodyPr rtlCol="0">
            <a:normAutofit fontScale="90000"/>
          </a:bodyPr>
          <a:lstStyle/>
          <a:p>
            <a:pPr>
              <a:defRPr/>
            </a:pPr>
            <a:r>
              <a:rPr lang="pt-BR" sz="4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POR QUÊ TANTOS ACREDITAM NA EVOLUÇÃO?</a:t>
            </a:r>
          </a:p>
        </p:txBody>
      </p:sp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457200" y="1325563"/>
            <a:ext cx="8229600" cy="5516562"/>
          </a:xfrm>
        </p:spPr>
        <p:txBody>
          <a:bodyPr rtlCol="0">
            <a:normAutofit/>
          </a:bodyPr>
          <a:lstStyle/>
          <a:p>
            <a:pPr algn="ctr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pt-BR" b="1" dirty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	</a:t>
            </a:r>
          </a:p>
        </p:txBody>
      </p:sp>
      <p:sp>
        <p:nvSpPr>
          <p:cNvPr id="425989" name="Slide Number Placeholder 3"/>
          <p:cNvSpPr>
            <a:spLocks noGrp="1"/>
          </p:cNvSpPr>
          <p:nvPr>
            <p:ph type="sldNum" sz="quarter" idx="12"/>
          </p:nvPr>
        </p:nvSpPr>
        <p:spPr bwMode="auto">
          <a:xfrm>
            <a:off x="6553200" y="6340475"/>
            <a:ext cx="2133600" cy="365125"/>
          </a:xfrm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C5F3A9BB-9CD8-44EF-9B2F-72EF681E4632}" type="slidenum">
              <a:rPr lang="pt-BR" smtClean="0">
                <a:solidFill>
                  <a:srgbClr val="FFFFFF"/>
                </a:solidFill>
              </a:rPr>
              <a:pPr/>
              <a:t>53</a:t>
            </a:fld>
            <a:endParaRPr lang="pt-BR">
              <a:solidFill>
                <a:srgbClr val="FFFFFF"/>
              </a:solidFill>
            </a:endParaRPr>
          </a:p>
        </p:txBody>
      </p:sp>
      <p:sp>
        <p:nvSpPr>
          <p:cNvPr id="10" name="Rectangle 3"/>
          <p:cNvSpPr txBox="1">
            <a:spLocks noChangeArrowheads="1"/>
          </p:cNvSpPr>
          <p:nvPr/>
        </p:nvSpPr>
        <p:spPr>
          <a:xfrm>
            <a:off x="429444" y="1638300"/>
            <a:ext cx="8257356" cy="1592263"/>
          </a:xfrm>
          <a:prstGeom prst="rect">
            <a:avLst/>
          </a:prstGeom>
        </p:spPr>
        <p:txBody>
          <a:bodyPr vert="horz" lIns="91440" tIns="45720" rIns="91440" bIns="45720" rtlCol="0">
            <a:normAutofit fontScale="70000" lnSpcReduction="20000"/>
          </a:bodyPr>
          <a:lstStyle/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None/>
              <a:tabLst/>
              <a:defRPr/>
            </a:pPr>
            <a:r>
              <a:rPr kumimoji="0" lang="pt-BR" sz="40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"Se você conta uma mentira o tempo suficiente, alto o suficiente, e repetidamente o suficiente, o povo acreditará."</a:t>
            </a:r>
          </a:p>
        </p:txBody>
      </p:sp>
      <p:pic>
        <p:nvPicPr>
          <p:cNvPr id="11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88989" y="3467100"/>
            <a:ext cx="1892311" cy="2773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40425" y="3424238"/>
            <a:ext cx="1911425" cy="2828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Rectangle 6"/>
          <p:cNvSpPr>
            <a:spLocks noChangeArrowheads="1"/>
          </p:cNvSpPr>
          <p:nvPr/>
        </p:nvSpPr>
        <p:spPr bwMode="auto">
          <a:xfrm>
            <a:off x="2771800" y="5499100"/>
            <a:ext cx="3816424" cy="601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 algn="ctr">
              <a:spcBef>
                <a:spcPct val="20000"/>
              </a:spcBef>
              <a:buClr>
                <a:srgbClr val="FFCC00"/>
              </a:buClr>
              <a:buSzPct val="70000"/>
              <a:buFont typeface="Wingdings" pitchFamily="2" charset="2"/>
              <a:buNone/>
              <a:defRPr/>
            </a:pPr>
            <a:r>
              <a:rPr lang="pt-BR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Arial" pitchFamily="34" charset="0"/>
              </a:rPr>
              <a:t>Adolf Hitler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build="p"/>
      <p:bldP spid="13" grpId="0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457200" y="1325563"/>
            <a:ext cx="8229600" cy="5516562"/>
          </a:xfrm>
        </p:spPr>
        <p:txBody>
          <a:bodyPr rtlCol="0">
            <a:normAutofit/>
          </a:bodyPr>
          <a:lstStyle/>
          <a:p>
            <a:pPr algn="ctr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pt-BR" b="1" dirty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	</a:t>
            </a:r>
          </a:p>
        </p:txBody>
      </p:sp>
      <p:sp>
        <p:nvSpPr>
          <p:cNvPr id="425989" name="Slide Number Placeholder 3"/>
          <p:cNvSpPr>
            <a:spLocks noGrp="1"/>
          </p:cNvSpPr>
          <p:nvPr>
            <p:ph type="sldNum" sz="quarter" idx="12"/>
          </p:nvPr>
        </p:nvSpPr>
        <p:spPr bwMode="auto">
          <a:xfrm>
            <a:off x="6553200" y="6340475"/>
            <a:ext cx="2133600" cy="365125"/>
          </a:xfrm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C5F3A9BB-9CD8-44EF-9B2F-72EF681E4632}" type="slidenum">
              <a:rPr lang="pt-BR" smtClean="0">
                <a:solidFill>
                  <a:srgbClr val="FFFFFF"/>
                </a:solidFill>
              </a:rPr>
              <a:pPr/>
              <a:t>54</a:t>
            </a:fld>
            <a:endParaRPr lang="pt-BR">
              <a:solidFill>
                <a:srgbClr val="FFFFFF"/>
              </a:solidFill>
            </a:endParaRP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>
          <a:xfrm>
            <a:off x="457200" y="1628775"/>
            <a:ext cx="8229600" cy="502126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609600" marR="0" lvl="0" indent="-609600" algn="l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None/>
              <a:tabLst/>
              <a:defRPr/>
            </a:pPr>
            <a:r>
              <a:rPr kumimoji="0" lang="pt-BR" sz="24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1.  Educação Escolar.</a:t>
            </a:r>
          </a:p>
          <a:p>
            <a:pPr marL="609600" marR="0" lvl="0" indent="-609600" algn="l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None/>
              <a:tabLst/>
              <a:defRPr/>
            </a:pPr>
            <a:r>
              <a:rPr kumimoji="0" lang="pt-BR" sz="24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2.  Peso das “Autoridades”.</a:t>
            </a:r>
          </a:p>
          <a:p>
            <a:pPr marL="609600" marR="0" lvl="0" indent="-609600" algn="l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None/>
              <a:tabLst/>
              <a:defRPr/>
            </a:pPr>
            <a:endParaRPr kumimoji="0" lang="pt-BR" sz="24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  <a:p>
            <a:pPr marL="441325" marR="0" lvl="0" indent="0" algn="ctr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None/>
              <a:tabLst/>
              <a:defRPr/>
            </a:pPr>
            <a:r>
              <a:rPr kumimoji="0" lang="pt-BR" sz="24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Confiamos nas palavras do homem, mais do que nas palavras de Deus.</a:t>
            </a:r>
          </a:p>
          <a:p>
            <a:pPr marL="441325" marR="0" lvl="0" indent="0" algn="ctr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None/>
              <a:tabLst/>
              <a:defRPr/>
            </a:pPr>
            <a:endParaRPr kumimoji="0" lang="pt-BR" sz="24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  <a:p>
            <a:pPr marL="441325" marR="0" lvl="0" indent="0" algn="ctr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None/>
              <a:tabLst/>
              <a:defRPr/>
            </a:pPr>
            <a:r>
              <a:rPr kumimoji="0" lang="pt-BR" sz="24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Sal. 40:4, “</a:t>
            </a:r>
            <a:r>
              <a:rPr kumimoji="0" lang="pt-BR" sz="2400" b="1" i="1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Bem-aventurado o homem que põe no SENHOR a sua confiança, e que não respeita os soberbos nem os que se desviam para a mentira</a:t>
            </a:r>
            <a:r>
              <a:rPr kumimoji="0" lang="pt-BR" sz="24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”.</a:t>
            </a:r>
          </a:p>
          <a:p>
            <a:pPr marL="441325" marR="0" lvl="0" indent="0" algn="ctr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None/>
              <a:tabLst/>
              <a:defRPr/>
            </a:pPr>
            <a:endParaRPr kumimoji="0" lang="pt-BR" sz="24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  <a:p>
            <a:pPr marL="441325" marR="0" lvl="0" indent="0" algn="ctr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None/>
              <a:tabLst/>
              <a:defRPr/>
            </a:pPr>
            <a:r>
              <a:rPr kumimoji="0" lang="pt-BR" sz="24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Sal. 146:3, “</a:t>
            </a:r>
            <a:r>
              <a:rPr kumimoji="0" lang="pt-BR" sz="2400" b="1" i="1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Não confieis em príncipes, nem em filho de homem, em quem não há salvação</a:t>
            </a:r>
            <a:r>
              <a:rPr kumimoji="0" lang="pt-BR" sz="24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”.</a:t>
            </a:r>
          </a:p>
          <a:p>
            <a:pPr marL="609600" marR="0" lvl="0" indent="-609600" algn="l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None/>
              <a:tabLst/>
              <a:defRPr/>
            </a:pPr>
            <a:endParaRPr kumimoji="0" lang="pt-BR" sz="24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  <a:p>
            <a:pPr marL="609600" marR="0" lvl="0" indent="-609600" algn="l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None/>
              <a:tabLst/>
              <a:defRPr/>
            </a:pPr>
            <a:endParaRPr kumimoji="0" lang="pt-BR" sz="24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179388" y="197767"/>
            <a:ext cx="8785225" cy="1143001"/>
          </a:xfrm>
        </p:spPr>
        <p:txBody>
          <a:bodyPr rtlCol="0">
            <a:normAutofit fontScale="90000"/>
          </a:bodyPr>
          <a:lstStyle/>
          <a:p>
            <a:pPr>
              <a:defRPr/>
            </a:pPr>
            <a:r>
              <a:rPr lang="pt-BR" sz="4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POR QUÊ </a:t>
            </a:r>
            <a:r>
              <a:rPr lang="pt-BR" sz="4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TANTOS ACREDITAM NA EVOLUÇÃO?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457200" y="1325563"/>
            <a:ext cx="8229600" cy="5516562"/>
          </a:xfrm>
        </p:spPr>
        <p:txBody>
          <a:bodyPr rtlCol="0">
            <a:normAutofit/>
          </a:bodyPr>
          <a:lstStyle/>
          <a:p>
            <a:pPr algn="ctr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pt-BR" b="1" dirty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	</a:t>
            </a:r>
          </a:p>
        </p:txBody>
      </p:sp>
      <p:sp>
        <p:nvSpPr>
          <p:cNvPr id="425989" name="Slide Number Placeholder 3"/>
          <p:cNvSpPr>
            <a:spLocks noGrp="1"/>
          </p:cNvSpPr>
          <p:nvPr>
            <p:ph type="sldNum" sz="quarter" idx="12"/>
          </p:nvPr>
        </p:nvSpPr>
        <p:spPr bwMode="auto">
          <a:xfrm>
            <a:off x="6553200" y="6340475"/>
            <a:ext cx="2133600" cy="365125"/>
          </a:xfrm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C5F3A9BB-9CD8-44EF-9B2F-72EF681E4632}" type="slidenum">
              <a:rPr lang="pt-BR" smtClean="0">
                <a:solidFill>
                  <a:srgbClr val="FFFFFF"/>
                </a:solidFill>
              </a:rPr>
              <a:pPr/>
              <a:t>55</a:t>
            </a:fld>
            <a:endParaRPr lang="pt-BR">
              <a:solidFill>
                <a:srgbClr val="FFFFFF"/>
              </a:solidFill>
            </a:endParaRP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>
          <a:xfrm>
            <a:off x="457200" y="1628775"/>
            <a:ext cx="8229600" cy="50212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609600" marR="0" lvl="0" indent="-609600" algn="l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None/>
              <a:tabLst/>
              <a:defRPr/>
            </a:pPr>
            <a:r>
              <a:rPr kumimoji="0" lang="pt-BR" sz="24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1.  Educação Escolar.</a:t>
            </a:r>
          </a:p>
          <a:p>
            <a:pPr marL="609600" marR="0" lvl="0" indent="-609600" algn="l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None/>
              <a:tabLst/>
              <a:defRPr/>
            </a:pPr>
            <a:r>
              <a:rPr kumimoji="0" lang="pt-BR" sz="24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2.  Peso das “Autoridades”.</a:t>
            </a:r>
          </a:p>
          <a:p>
            <a:pPr marL="609600" marR="0" lvl="0" indent="-609600" algn="l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None/>
              <a:tabLst/>
              <a:defRPr/>
            </a:pPr>
            <a:r>
              <a:rPr kumimoji="0" lang="pt-BR" sz="24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3.  Falso Conceito de Criação.</a:t>
            </a:r>
          </a:p>
          <a:p>
            <a:pPr marL="609600" marR="0" lvl="0" indent="-609600" algn="l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None/>
              <a:tabLst/>
              <a:defRPr/>
            </a:pPr>
            <a:endParaRPr kumimoji="0" lang="pt-BR" sz="24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  <a:p>
            <a:pPr marL="441325" marR="0" lvl="0" indent="0" algn="ctr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None/>
              <a:tabLst>
                <a:tab pos="441325" algn="l"/>
              </a:tabLst>
              <a:defRPr/>
            </a:pPr>
            <a:r>
              <a:rPr kumimoji="0" lang="pt-BR" sz="24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Para manter seus seguidores, os evolucionistas divulgam ideias erradas sobre o conflito entre “criação e evolução”.</a:t>
            </a:r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179388" y="197767"/>
            <a:ext cx="8785225" cy="1143001"/>
          </a:xfrm>
        </p:spPr>
        <p:txBody>
          <a:bodyPr rtlCol="0">
            <a:normAutofit fontScale="90000"/>
          </a:bodyPr>
          <a:lstStyle/>
          <a:p>
            <a:pPr>
              <a:defRPr/>
            </a:pPr>
            <a:r>
              <a:rPr lang="pt-BR" sz="4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POR QUÊ </a:t>
            </a:r>
            <a:r>
              <a:rPr lang="pt-BR" sz="4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TANTOS ACREDITAM NA EVOLUÇÃO?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457200" y="1325563"/>
            <a:ext cx="8229600" cy="5516562"/>
          </a:xfrm>
        </p:spPr>
        <p:txBody>
          <a:bodyPr rtlCol="0">
            <a:normAutofit/>
          </a:bodyPr>
          <a:lstStyle/>
          <a:p>
            <a:pPr algn="ctr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pt-BR" b="1" dirty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	</a:t>
            </a:r>
          </a:p>
        </p:txBody>
      </p:sp>
      <p:sp>
        <p:nvSpPr>
          <p:cNvPr id="425989" name="Slide Number Placeholder 3"/>
          <p:cNvSpPr>
            <a:spLocks noGrp="1"/>
          </p:cNvSpPr>
          <p:nvPr>
            <p:ph type="sldNum" sz="quarter" idx="12"/>
          </p:nvPr>
        </p:nvSpPr>
        <p:spPr bwMode="auto">
          <a:xfrm>
            <a:off x="6553200" y="6340475"/>
            <a:ext cx="2133600" cy="365125"/>
          </a:xfrm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C5F3A9BB-9CD8-44EF-9B2F-72EF681E4632}" type="slidenum">
              <a:rPr lang="pt-BR" smtClean="0">
                <a:solidFill>
                  <a:srgbClr val="FFFFFF"/>
                </a:solidFill>
              </a:rPr>
              <a:pPr/>
              <a:t>56</a:t>
            </a:fld>
            <a:endParaRPr lang="pt-BR">
              <a:solidFill>
                <a:srgbClr val="FFFFFF"/>
              </a:solidFill>
            </a:endParaRP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>
          <a:xfrm>
            <a:off x="457200" y="1628775"/>
            <a:ext cx="8229600" cy="50212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609600" marR="0" lvl="0" indent="-609600" algn="l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None/>
              <a:tabLst/>
              <a:defRPr/>
            </a:pPr>
            <a:r>
              <a:rPr kumimoji="0" lang="pt-BR" sz="24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1.  Educação Escolar.</a:t>
            </a:r>
          </a:p>
          <a:p>
            <a:pPr marL="609600" marR="0" lvl="0" indent="-609600" algn="l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None/>
              <a:tabLst/>
              <a:defRPr/>
            </a:pPr>
            <a:r>
              <a:rPr kumimoji="0" lang="pt-BR" sz="24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2.  Peso das “Autoridades”.</a:t>
            </a:r>
          </a:p>
          <a:p>
            <a:pPr marL="609600" marR="0" lvl="0" indent="-609600" algn="l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None/>
              <a:tabLst/>
              <a:defRPr/>
            </a:pPr>
            <a:r>
              <a:rPr kumimoji="0" lang="pt-BR" sz="24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3.  Falso Conceito de Criação.</a:t>
            </a:r>
          </a:p>
          <a:p>
            <a:pPr marL="609600" marR="0" lvl="0" indent="-609600" algn="l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None/>
              <a:tabLst/>
              <a:defRPr/>
            </a:pPr>
            <a:r>
              <a:rPr kumimoji="0" lang="pt-BR" sz="24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4.  Fracasso da Religião.</a:t>
            </a:r>
          </a:p>
          <a:p>
            <a:pPr marL="609600" marR="0" lvl="0" indent="-609600" algn="l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AutoNum type="arabicPeriod" startAt="4"/>
              <a:tabLst/>
              <a:defRPr/>
            </a:pPr>
            <a:endParaRPr kumimoji="0" lang="pt-BR" sz="24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  <a:p>
            <a:pPr marL="441325" marR="0" lvl="0" indent="0" algn="ctr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None/>
              <a:tabLst/>
              <a:defRPr/>
            </a:pPr>
            <a:r>
              <a:rPr kumimoji="0" lang="pt-BR" sz="24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Pastores acham que o assunto não é importante, não aceitam as Escrituras com sinceridade, não estudam o assunto e não ensinam seu povo.  Outros as vezes ensinam coisas que não são a verdade, ou só usam desprezo contra os evolucionistas, não argumentos.</a:t>
            </a:r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179388" y="197767"/>
            <a:ext cx="8785225" cy="1143001"/>
          </a:xfrm>
        </p:spPr>
        <p:txBody>
          <a:bodyPr rtlCol="0">
            <a:normAutofit fontScale="90000"/>
          </a:bodyPr>
          <a:lstStyle/>
          <a:p>
            <a:pPr>
              <a:defRPr/>
            </a:pPr>
            <a:r>
              <a:rPr lang="pt-BR" sz="4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POR QUÊ </a:t>
            </a:r>
            <a:r>
              <a:rPr lang="pt-BR" sz="4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TANTOS ACREDITAM NA EVOLUÇÃO?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457200" y="1325563"/>
            <a:ext cx="8229600" cy="5516562"/>
          </a:xfrm>
        </p:spPr>
        <p:txBody>
          <a:bodyPr rtlCol="0">
            <a:normAutofit/>
          </a:bodyPr>
          <a:lstStyle/>
          <a:p>
            <a:pPr algn="ctr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pt-BR" b="1" dirty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	</a:t>
            </a:r>
          </a:p>
        </p:txBody>
      </p:sp>
      <p:sp>
        <p:nvSpPr>
          <p:cNvPr id="425989" name="Slide Number Placeholder 3"/>
          <p:cNvSpPr>
            <a:spLocks noGrp="1"/>
          </p:cNvSpPr>
          <p:nvPr>
            <p:ph type="sldNum" sz="quarter" idx="12"/>
          </p:nvPr>
        </p:nvSpPr>
        <p:spPr bwMode="auto">
          <a:xfrm>
            <a:off x="6553200" y="6340475"/>
            <a:ext cx="2133600" cy="365125"/>
          </a:xfrm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C5F3A9BB-9CD8-44EF-9B2F-72EF681E4632}" type="slidenum">
              <a:rPr lang="pt-BR" smtClean="0">
                <a:solidFill>
                  <a:srgbClr val="FFFFFF"/>
                </a:solidFill>
              </a:rPr>
              <a:pPr/>
              <a:t>57</a:t>
            </a:fld>
            <a:endParaRPr lang="pt-BR">
              <a:solidFill>
                <a:srgbClr val="FFFFFF"/>
              </a:solidFill>
            </a:endParaRP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>
          <a:xfrm>
            <a:off x="457200" y="1628775"/>
            <a:ext cx="8229600" cy="50212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609600" marR="0" lvl="0" indent="-609600" algn="l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None/>
              <a:tabLst/>
              <a:defRPr/>
            </a:pPr>
            <a:r>
              <a:rPr kumimoji="0" lang="pt-BR" sz="24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1.  Educação Escolar.</a:t>
            </a:r>
          </a:p>
          <a:p>
            <a:pPr marL="609600" marR="0" lvl="0" indent="-609600" algn="l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None/>
              <a:tabLst/>
              <a:defRPr/>
            </a:pPr>
            <a:r>
              <a:rPr kumimoji="0" lang="pt-BR" sz="24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2.  Peso das “Autoridades”.</a:t>
            </a:r>
          </a:p>
          <a:p>
            <a:pPr marL="609600" marR="0" lvl="0" indent="-609600" algn="l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None/>
              <a:tabLst/>
              <a:defRPr/>
            </a:pPr>
            <a:r>
              <a:rPr kumimoji="0" lang="pt-BR" sz="24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3.  Falso Conceito de Criação.</a:t>
            </a:r>
          </a:p>
          <a:p>
            <a:pPr marL="609600" marR="0" lvl="0" indent="-609600" algn="l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None/>
              <a:tabLst/>
              <a:defRPr/>
            </a:pPr>
            <a:r>
              <a:rPr kumimoji="0" lang="pt-BR" sz="24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4.  Fracasso da Religião.</a:t>
            </a:r>
          </a:p>
          <a:p>
            <a:pPr marL="609600" marR="0" lvl="0" indent="-609600" algn="l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None/>
              <a:tabLst/>
              <a:defRPr/>
            </a:pPr>
            <a:r>
              <a:rPr kumimoji="0" lang="pt-BR" sz="24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5.  REJEIÇÃO DA AUTORIDADE DE DEUS.</a:t>
            </a:r>
          </a:p>
          <a:p>
            <a:pPr marL="609600" marR="0" lvl="0" indent="-609600" algn="l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None/>
              <a:tabLst/>
              <a:defRPr/>
            </a:pPr>
            <a:endParaRPr kumimoji="0" lang="pt-BR" sz="24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  <a:p>
            <a:pPr marL="609600" marR="0" lvl="0" indent="-609600" algn="ctr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None/>
              <a:tabLst/>
              <a:defRPr/>
            </a:pPr>
            <a:r>
              <a:rPr kumimoji="0" lang="pt-BR" sz="24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Este é a razão principal!</a:t>
            </a:r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179388" y="197767"/>
            <a:ext cx="8785225" cy="1143001"/>
          </a:xfrm>
        </p:spPr>
        <p:txBody>
          <a:bodyPr rtlCol="0">
            <a:normAutofit fontScale="90000"/>
          </a:bodyPr>
          <a:lstStyle/>
          <a:p>
            <a:pPr>
              <a:defRPr/>
            </a:pPr>
            <a:r>
              <a:rPr lang="pt-BR" sz="4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POR QUÊ </a:t>
            </a:r>
            <a:r>
              <a:rPr lang="pt-BR" sz="4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TANTOS ACREDITAM NA EVOLUÇÃO?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457200" y="1325563"/>
            <a:ext cx="8229600" cy="5516562"/>
          </a:xfrm>
        </p:spPr>
        <p:txBody>
          <a:bodyPr rtlCol="0">
            <a:normAutofit/>
          </a:bodyPr>
          <a:lstStyle/>
          <a:p>
            <a:pPr algn="ctr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pt-BR" b="1" dirty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	</a:t>
            </a:r>
          </a:p>
        </p:txBody>
      </p:sp>
      <p:sp>
        <p:nvSpPr>
          <p:cNvPr id="425989" name="Slide Number Placeholder 3"/>
          <p:cNvSpPr>
            <a:spLocks noGrp="1"/>
          </p:cNvSpPr>
          <p:nvPr>
            <p:ph type="sldNum" sz="quarter" idx="12"/>
          </p:nvPr>
        </p:nvSpPr>
        <p:spPr bwMode="auto">
          <a:xfrm>
            <a:off x="6553200" y="6340475"/>
            <a:ext cx="2133600" cy="365125"/>
          </a:xfrm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C5F3A9BB-9CD8-44EF-9B2F-72EF681E4632}" type="slidenum">
              <a:rPr lang="pt-BR" smtClean="0">
                <a:solidFill>
                  <a:srgbClr val="FFFFFF"/>
                </a:solidFill>
              </a:rPr>
              <a:pPr/>
              <a:t>58</a:t>
            </a:fld>
            <a:endParaRPr lang="pt-BR">
              <a:solidFill>
                <a:srgbClr val="FFFFFF"/>
              </a:solidFill>
            </a:endParaRP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>
          <a:xfrm>
            <a:off x="457200" y="1628775"/>
            <a:ext cx="8229600" cy="50212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None/>
              <a:tabLst/>
              <a:defRPr/>
            </a:pPr>
            <a:r>
              <a:rPr kumimoji="0" lang="pt-BR" sz="24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João 3:19-21,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None/>
              <a:tabLst/>
              <a:defRPr/>
            </a:pPr>
            <a:r>
              <a:rPr kumimoji="0" lang="pt-BR" sz="24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“</a:t>
            </a:r>
            <a:r>
              <a:rPr kumimoji="0" lang="pt-BR" sz="2400" b="1" i="1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E a condenação é esta: Que a luz veio ao mundo, e os homens amaram mais as trevas do que a luz, porque as suas obras eram más. Porque todo aquele que faz o mal odeia a luz, e não vem para a luz, para que as suas obras não sejam reprovadas. Mas quem pratica a verdade vem para a luz, a fim de que as suas obras sejam manifestas, porque são feitas em Deus</a:t>
            </a:r>
            <a:r>
              <a:rPr kumimoji="0" lang="pt-BR" sz="24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”.</a:t>
            </a:r>
          </a:p>
          <a:p>
            <a:pPr marL="609600" marR="0" lvl="0" indent="-609600" algn="ctr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None/>
              <a:tabLst/>
              <a:defRPr/>
            </a:pPr>
            <a:endParaRPr kumimoji="0" lang="pt-BR" sz="24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179388" y="197767"/>
            <a:ext cx="8785225" cy="1143001"/>
          </a:xfrm>
        </p:spPr>
        <p:txBody>
          <a:bodyPr rtlCol="0">
            <a:normAutofit fontScale="90000"/>
          </a:bodyPr>
          <a:lstStyle/>
          <a:p>
            <a:pPr>
              <a:defRPr/>
            </a:pPr>
            <a:r>
              <a:rPr lang="pt-BR" sz="4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POR QUÊ </a:t>
            </a:r>
            <a:r>
              <a:rPr lang="pt-BR" sz="4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TANTOS ACREDITAM NA EVOLUÇÃO?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457200" y="1325563"/>
            <a:ext cx="8229600" cy="5516562"/>
          </a:xfrm>
        </p:spPr>
        <p:txBody>
          <a:bodyPr rtlCol="0">
            <a:normAutofit/>
          </a:bodyPr>
          <a:lstStyle/>
          <a:p>
            <a:pPr algn="ctr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pt-BR" b="1" dirty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	</a:t>
            </a:r>
          </a:p>
        </p:txBody>
      </p:sp>
      <p:sp>
        <p:nvSpPr>
          <p:cNvPr id="425989" name="Slide Number Placeholder 3"/>
          <p:cNvSpPr>
            <a:spLocks noGrp="1"/>
          </p:cNvSpPr>
          <p:nvPr>
            <p:ph type="sldNum" sz="quarter" idx="12"/>
          </p:nvPr>
        </p:nvSpPr>
        <p:spPr bwMode="auto">
          <a:xfrm>
            <a:off x="6553200" y="6340475"/>
            <a:ext cx="2133600" cy="365125"/>
          </a:xfrm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C5F3A9BB-9CD8-44EF-9B2F-72EF681E4632}" type="slidenum">
              <a:rPr lang="pt-BR" smtClean="0">
                <a:solidFill>
                  <a:srgbClr val="FFFFFF"/>
                </a:solidFill>
              </a:rPr>
              <a:pPr/>
              <a:t>59</a:t>
            </a:fld>
            <a:endParaRPr lang="pt-BR">
              <a:solidFill>
                <a:srgbClr val="FFFFFF"/>
              </a:solidFill>
            </a:endParaRP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>
          <a:xfrm>
            <a:off x="457200" y="1628775"/>
            <a:ext cx="8229600" cy="50212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None/>
              <a:tabLst/>
              <a:defRPr/>
            </a:pPr>
            <a:r>
              <a:rPr kumimoji="0" lang="pt-BR" sz="24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Rom. 1:18-22,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None/>
              <a:tabLst/>
              <a:defRPr/>
            </a:pPr>
            <a:r>
              <a:rPr kumimoji="0" lang="pt-BR" sz="24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“</a:t>
            </a:r>
            <a:r>
              <a:rPr kumimoji="0" lang="pt-BR" sz="2400" b="1" i="1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Porque do céu se manifesta a ira de Deus sobre toda a impiedade e injustiça dos homens, que detêm a verdade em injustiça. Porquanto o que de Deus se pode conhecer neles se manifesta, porque Deus lho manifestou.  Porque as suas coisas invisíveis, desde a criação do mundo, tanto o seu eterno poder, como a sua divindade, se entendem, e claramente se </a:t>
            </a:r>
            <a:r>
              <a:rPr kumimoji="0" lang="pt-BR" sz="2400" b="1" i="1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vêem</a:t>
            </a:r>
            <a:r>
              <a:rPr kumimoji="0" lang="pt-BR" sz="2400" b="1" i="1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pelas coisas que estão criadas, para que eles fiquem inescusáveis;...”</a:t>
            </a:r>
            <a:endParaRPr kumimoji="0" lang="pt-BR" sz="24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179388" y="197767"/>
            <a:ext cx="8785225" cy="1143001"/>
          </a:xfrm>
        </p:spPr>
        <p:txBody>
          <a:bodyPr rtlCol="0">
            <a:normAutofit fontScale="90000"/>
          </a:bodyPr>
          <a:lstStyle/>
          <a:p>
            <a:pPr>
              <a:defRPr/>
            </a:pPr>
            <a:r>
              <a:rPr lang="pt-BR" sz="4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POR QUÊ </a:t>
            </a:r>
            <a:r>
              <a:rPr lang="pt-BR" sz="4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TANTOS ACREDITAM NA EVOLUÇÃO?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388" y="-26988"/>
            <a:ext cx="8785225" cy="1143001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pt-BR" sz="4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FIXISMO?  NÃO!</a:t>
            </a:r>
            <a:endParaRPr lang="pt-BR" sz="48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</p:txBody>
      </p:sp>
      <p:sp>
        <p:nvSpPr>
          <p:cNvPr id="316420" name="TextBox 5"/>
          <p:cNvSpPr txBox="1">
            <a:spLocks noChangeArrowheads="1"/>
          </p:cNvSpPr>
          <p:nvPr/>
        </p:nvSpPr>
        <p:spPr bwMode="auto">
          <a:xfrm>
            <a:off x="250825" y="1903413"/>
            <a:ext cx="4321175" cy="2678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t-BR" sz="2400" b="1" dirty="0">
                <a:solidFill>
                  <a:srgbClr val="FFFFFF"/>
                </a:solidFill>
                <a:latin typeface="Arial" pitchFamily="34" charset="0"/>
              </a:rPr>
              <a:t>HIPÓTESE CRIACIONISTA</a:t>
            </a:r>
          </a:p>
          <a:p>
            <a:endParaRPr lang="pt-BR" sz="2400" b="1" dirty="0">
              <a:solidFill>
                <a:srgbClr val="FFFFFF"/>
              </a:solidFill>
              <a:latin typeface="Arial" pitchFamily="34" charset="0"/>
            </a:endParaRPr>
          </a:p>
          <a:p>
            <a:r>
              <a:rPr lang="pt-BR" sz="2400" b="1" dirty="0">
                <a:solidFill>
                  <a:srgbClr val="FFFFFF"/>
                </a:solidFill>
                <a:latin typeface="Arial" pitchFamily="34" charset="0"/>
              </a:rPr>
              <a:t>“...após criada, </a:t>
            </a:r>
            <a:r>
              <a:rPr lang="pt-BR" sz="2400" b="1" u="sng" dirty="0">
                <a:solidFill>
                  <a:srgbClr val="FFFFFF"/>
                </a:solidFill>
                <a:latin typeface="Arial" pitchFamily="34" charset="0"/>
              </a:rPr>
              <a:t>não sofreria transformações</a:t>
            </a:r>
            <a:r>
              <a:rPr lang="pt-BR" sz="2400" b="1" dirty="0">
                <a:solidFill>
                  <a:srgbClr val="FFFFFF"/>
                </a:solidFill>
                <a:latin typeface="Arial" pitchFamily="34" charset="0"/>
              </a:rPr>
              <a:t> (evolução), uma vez que a criação foi um ato perfeito dessas divindades.”</a:t>
            </a:r>
          </a:p>
        </p:txBody>
      </p:sp>
      <p:pic>
        <p:nvPicPr>
          <p:cNvPr id="375813" name="Picture 2" descr="http://uploadtak.com/images/w392_r0vhys7bfsjys19iv5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59338" y="1693863"/>
            <a:ext cx="4152900" cy="4743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632769" y="969963"/>
            <a:ext cx="7848871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28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  <a:t>CRIAÇÃO NÃO ACREDITA EM MUDANÇAS?</a:t>
            </a:r>
          </a:p>
        </p:txBody>
      </p:sp>
      <p:pic>
        <p:nvPicPr>
          <p:cNvPr id="316423" name="Picture 8" descr="Scan60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5060950"/>
            <a:ext cx="1306513" cy="1673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extBox 9"/>
          <p:cNvSpPr txBox="1"/>
          <p:nvPr/>
        </p:nvSpPr>
        <p:spPr>
          <a:xfrm>
            <a:off x="1476375" y="5140325"/>
            <a:ext cx="3240088" cy="1477963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solidFill>
              <a:schemeClr val="tx1"/>
            </a:solidFill>
          </a:ln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dirty="0">
                <a:solidFill>
                  <a:prstClr val="black"/>
                </a:solidFill>
                <a:latin typeface="Calibri"/>
                <a:cs typeface="+mn-cs"/>
              </a:rPr>
              <a:t>Ensino Médio – “Biologia – Origem da Vida”, Semiextensivo 4, Diversidade, Luiz Carlos Prazeres, Editora Positiva Ltda., Curitiba, PR,  2008, p. 1.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64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164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64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3164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6420" grpId="0"/>
      <p:bldP spid="10" grpId="0" animBg="1"/>
    </p:bld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457200" y="1325563"/>
            <a:ext cx="8229600" cy="5516562"/>
          </a:xfrm>
        </p:spPr>
        <p:txBody>
          <a:bodyPr rtlCol="0">
            <a:normAutofit/>
          </a:bodyPr>
          <a:lstStyle/>
          <a:p>
            <a:pPr algn="ctr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pt-BR" b="1" dirty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	</a:t>
            </a:r>
          </a:p>
        </p:txBody>
      </p:sp>
      <p:sp>
        <p:nvSpPr>
          <p:cNvPr id="425989" name="Slide Number Placeholder 3"/>
          <p:cNvSpPr>
            <a:spLocks noGrp="1"/>
          </p:cNvSpPr>
          <p:nvPr>
            <p:ph type="sldNum" sz="quarter" idx="12"/>
          </p:nvPr>
        </p:nvSpPr>
        <p:spPr bwMode="auto">
          <a:xfrm>
            <a:off x="6553200" y="6340475"/>
            <a:ext cx="2133600" cy="365125"/>
          </a:xfrm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C5F3A9BB-9CD8-44EF-9B2F-72EF681E4632}" type="slidenum">
              <a:rPr lang="pt-BR" smtClean="0">
                <a:solidFill>
                  <a:srgbClr val="FFFFFF"/>
                </a:solidFill>
              </a:rPr>
              <a:pPr/>
              <a:t>60</a:t>
            </a:fld>
            <a:endParaRPr lang="pt-BR">
              <a:solidFill>
                <a:srgbClr val="FFFFFF"/>
              </a:solidFill>
            </a:endParaRP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>
          <a:xfrm>
            <a:off x="457200" y="1628775"/>
            <a:ext cx="8229600" cy="50212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None/>
              <a:tabLst/>
              <a:defRPr/>
            </a:pPr>
            <a:r>
              <a:rPr kumimoji="0" lang="pt-BR" sz="24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Rom. 1:18-22,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None/>
              <a:tabLst/>
              <a:defRPr/>
            </a:pPr>
            <a:r>
              <a:rPr kumimoji="0" lang="pt-BR" sz="24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“</a:t>
            </a:r>
            <a:r>
              <a:rPr kumimoji="0" lang="pt-BR" sz="2400" b="1" i="1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...Porquanto, tendo conhecido a Deus, não o glorificaram como Deus, nem lhe deram graças, antes em seus discursos se desvaneceram, e o seu coração insensato se obscureceu. Dizendo-se sábios, tornaram-se loucos</a:t>
            </a:r>
            <a:r>
              <a:rPr kumimoji="0" lang="pt-BR" sz="24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”.</a:t>
            </a:r>
          </a:p>
          <a:p>
            <a:pPr marL="609600" marR="0" lvl="0" indent="-609600" algn="ctr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None/>
              <a:tabLst/>
              <a:defRPr/>
            </a:pPr>
            <a:endParaRPr kumimoji="0" lang="pt-BR" sz="24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179388" y="197767"/>
            <a:ext cx="8785225" cy="1143001"/>
          </a:xfrm>
        </p:spPr>
        <p:txBody>
          <a:bodyPr rtlCol="0">
            <a:normAutofit fontScale="90000"/>
          </a:bodyPr>
          <a:lstStyle/>
          <a:p>
            <a:pPr>
              <a:defRPr/>
            </a:pPr>
            <a:r>
              <a:rPr lang="pt-BR" sz="4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POR QUÊ </a:t>
            </a:r>
            <a:r>
              <a:rPr lang="pt-BR" sz="4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TANTOS ACREDITAM NA EVOLUÇÃO?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uiExpand="1" build="p"/>
    </p:bld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179388" y="-26988"/>
            <a:ext cx="8785225" cy="1143001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pt-BR" sz="4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ENGANADO?</a:t>
            </a:r>
            <a:endParaRPr lang="pt-BR" sz="48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</p:txBody>
      </p:sp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457200" y="1325563"/>
            <a:ext cx="8229600" cy="5516562"/>
          </a:xfrm>
        </p:spPr>
        <p:txBody>
          <a:bodyPr rtlCol="0">
            <a:normAutofit fontScale="92500" lnSpcReduction="10000"/>
          </a:bodyPr>
          <a:lstStyle/>
          <a:p>
            <a:pPr algn="ctr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pt-BR" b="1" dirty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	 NÃO SEJA ENGANDO PELOS FALSOS ARGUMENTOS CONTRA A COSMOVISÃO DE CRIACIONISMO.</a:t>
            </a:r>
          </a:p>
          <a:p>
            <a:pPr algn="ctr" eaLnBrk="1" fontAlgn="auto" hangingPunct="1">
              <a:spcAft>
                <a:spcPts val="0"/>
              </a:spcAft>
              <a:defRPr/>
            </a:pPr>
            <a:endParaRPr lang="pt-BR" b="1" dirty="0">
              <a:solidFill>
                <a:schemeClr val="bg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algn="ctr" eaLnBrk="1" fontAlgn="auto" hangingPunct="1">
              <a:spcAft>
                <a:spcPts val="0"/>
              </a:spcAft>
              <a:defRPr/>
            </a:pPr>
            <a:endParaRPr lang="pt-BR" b="1" dirty="0">
              <a:solidFill>
                <a:schemeClr val="bg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algn="ctr" eaLnBrk="1" fontAlgn="auto" hangingPunct="1">
              <a:spcAft>
                <a:spcPts val="0"/>
              </a:spcAft>
              <a:defRPr/>
            </a:pPr>
            <a:endParaRPr lang="pt-BR" b="1" dirty="0">
              <a:solidFill>
                <a:schemeClr val="bg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algn="ctr" eaLnBrk="1" fontAlgn="auto" hangingPunct="1">
              <a:spcAft>
                <a:spcPts val="0"/>
              </a:spcAft>
              <a:defRPr/>
            </a:pPr>
            <a:endParaRPr lang="pt-BR" b="1" dirty="0">
              <a:solidFill>
                <a:schemeClr val="bg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algn="ctr" eaLnBrk="1" fontAlgn="auto" hangingPunct="1">
              <a:spcAft>
                <a:spcPts val="0"/>
              </a:spcAft>
              <a:defRPr/>
            </a:pPr>
            <a:endParaRPr lang="pt-BR" b="1" dirty="0">
              <a:solidFill>
                <a:schemeClr val="bg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algn="ctr" eaLnBrk="1" fontAlgn="auto" hangingPunct="1">
              <a:spcAft>
                <a:spcPts val="0"/>
              </a:spcAft>
              <a:defRPr/>
            </a:pPr>
            <a:endParaRPr lang="pt-BR" b="1" dirty="0">
              <a:solidFill>
                <a:schemeClr val="bg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algn="ctr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pt-BR" b="1" dirty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	Estude os dois lados e não seja programado por um lado só.</a:t>
            </a:r>
          </a:p>
        </p:txBody>
      </p:sp>
      <p:sp>
        <p:nvSpPr>
          <p:cNvPr id="425989" name="Slide Number Placeholder 3"/>
          <p:cNvSpPr>
            <a:spLocks noGrp="1"/>
          </p:cNvSpPr>
          <p:nvPr>
            <p:ph type="sldNum" sz="quarter" idx="12"/>
          </p:nvPr>
        </p:nvSpPr>
        <p:spPr bwMode="auto">
          <a:xfrm>
            <a:off x="6553200" y="6340475"/>
            <a:ext cx="2133600" cy="365125"/>
          </a:xfrm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C5F3A9BB-9CD8-44EF-9B2F-72EF681E4632}" type="slidenum">
              <a:rPr lang="pt-BR" smtClean="0">
                <a:solidFill>
                  <a:srgbClr val="FFFFFF"/>
                </a:solidFill>
              </a:rPr>
              <a:pPr/>
              <a:t>61</a:t>
            </a:fld>
            <a:endParaRPr lang="pt-BR">
              <a:solidFill>
                <a:srgbClr val="FFFFFF"/>
              </a:solidFill>
            </a:endParaRPr>
          </a:p>
        </p:txBody>
      </p:sp>
      <p:pic>
        <p:nvPicPr>
          <p:cNvPr id="11" name="Picture 10" descr="https://encrypted-tbn2.gstatic.com/images?q=tbn:ANd9GcTrnk6sum28rZaEluS7C189PcuY3Q8PisUrqfsesixHR4ITLDPOv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00338" y="2787650"/>
            <a:ext cx="3816350" cy="2859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179388" y="125759"/>
            <a:ext cx="8785225" cy="1143001"/>
          </a:xfrm>
        </p:spPr>
        <p:txBody>
          <a:bodyPr rtlCol="0">
            <a:normAutofit/>
          </a:bodyPr>
          <a:lstStyle/>
          <a:p>
            <a:pPr>
              <a:defRPr/>
            </a:pPr>
            <a:r>
              <a:rPr lang="pt-BR" sz="4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RESPONSÁVEL?</a:t>
            </a:r>
          </a:p>
        </p:txBody>
      </p:sp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457200" y="1325563"/>
            <a:ext cx="8229600" cy="5516562"/>
          </a:xfrm>
        </p:spPr>
        <p:txBody>
          <a:bodyPr rtlCol="0">
            <a:normAutofit/>
          </a:bodyPr>
          <a:lstStyle/>
          <a:p>
            <a:pPr algn="ctr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pt-BR" b="1" dirty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	</a:t>
            </a:r>
          </a:p>
        </p:txBody>
      </p:sp>
      <p:sp>
        <p:nvSpPr>
          <p:cNvPr id="425989" name="Slide Number Placeholder 3"/>
          <p:cNvSpPr>
            <a:spLocks noGrp="1"/>
          </p:cNvSpPr>
          <p:nvPr>
            <p:ph type="sldNum" sz="quarter" idx="12"/>
          </p:nvPr>
        </p:nvSpPr>
        <p:spPr bwMode="auto">
          <a:xfrm>
            <a:off x="6553200" y="6340475"/>
            <a:ext cx="2133600" cy="365125"/>
          </a:xfrm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C5F3A9BB-9CD8-44EF-9B2F-72EF681E4632}" type="slidenum">
              <a:rPr lang="pt-BR" smtClean="0">
                <a:solidFill>
                  <a:srgbClr val="FFFFFF"/>
                </a:solidFill>
              </a:rPr>
              <a:pPr/>
              <a:t>62</a:t>
            </a:fld>
            <a:endParaRPr lang="pt-BR">
              <a:solidFill>
                <a:srgbClr val="FFFFFF"/>
              </a:solidFill>
            </a:endParaRPr>
          </a:p>
        </p:txBody>
      </p:sp>
      <p:pic>
        <p:nvPicPr>
          <p:cNvPr id="6" name="Picture 6" descr="SeDeus2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>
          <a:xfrm>
            <a:off x="1095255" y="1162322"/>
            <a:ext cx="7205663" cy="5507038"/>
          </a:xfrm>
          <a:prstGeom prst="rect">
            <a:avLst/>
          </a:prstGeom>
          <a:noFill/>
        </p:spPr>
      </p:pic>
      <p:sp>
        <p:nvSpPr>
          <p:cNvPr id="7" name="Text Box 7"/>
          <p:cNvSpPr txBox="1">
            <a:spLocks noChangeArrowheads="1"/>
          </p:cNvSpPr>
          <p:nvPr/>
        </p:nvSpPr>
        <p:spPr bwMode="auto">
          <a:xfrm>
            <a:off x="1381005" y="1379810"/>
            <a:ext cx="386715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pt-BR" sz="1600" b="1" dirty="0">
                <a:solidFill>
                  <a:srgbClr val="000514"/>
                </a:solidFill>
                <a:latin typeface="Arial" pitchFamily="34" charset="0"/>
              </a:rPr>
              <a:t>SE DEUS EXISTE E CRIOU . . .</a:t>
            </a:r>
          </a:p>
        </p:txBody>
      </p:sp>
      <p:sp>
        <p:nvSpPr>
          <p:cNvPr id="10" name="Text Box 8"/>
          <p:cNvSpPr txBox="1">
            <a:spLocks noChangeArrowheads="1"/>
          </p:cNvSpPr>
          <p:nvPr/>
        </p:nvSpPr>
        <p:spPr bwMode="auto">
          <a:xfrm>
            <a:off x="4581405" y="5970860"/>
            <a:ext cx="3381375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pt-BR" sz="1600" b="1">
                <a:solidFill>
                  <a:srgbClr val="000514"/>
                </a:solidFill>
                <a:latin typeface="Arial" pitchFamily="34" charset="0"/>
              </a:rPr>
              <a:t>. . .ENTÃO SOU RESPONSÁVEL PARA COM ESSE DEUS!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179388" y="125759"/>
            <a:ext cx="8785225" cy="1143001"/>
          </a:xfrm>
        </p:spPr>
        <p:txBody>
          <a:bodyPr rtlCol="0">
            <a:normAutofit/>
          </a:bodyPr>
          <a:lstStyle/>
          <a:p>
            <a:pPr>
              <a:defRPr/>
            </a:pPr>
            <a:r>
              <a:rPr lang="pt-BR" sz="4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RESPONSÁVEL?</a:t>
            </a:r>
          </a:p>
        </p:txBody>
      </p:sp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457200" y="1325563"/>
            <a:ext cx="8229600" cy="5516562"/>
          </a:xfrm>
        </p:spPr>
        <p:txBody>
          <a:bodyPr rtlCol="0">
            <a:normAutofit/>
          </a:bodyPr>
          <a:lstStyle/>
          <a:p>
            <a:pPr algn="ctr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pt-BR" b="1" dirty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	</a:t>
            </a:r>
          </a:p>
        </p:txBody>
      </p:sp>
      <p:sp>
        <p:nvSpPr>
          <p:cNvPr id="425989" name="Slide Number Placeholder 3"/>
          <p:cNvSpPr>
            <a:spLocks noGrp="1"/>
          </p:cNvSpPr>
          <p:nvPr>
            <p:ph type="sldNum" sz="quarter" idx="12"/>
          </p:nvPr>
        </p:nvSpPr>
        <p:spPr bwMode="auto">
          <a:xfrm>
            <a:off x="6553200" y="6340475"/>
            <a:ext cx="2133600" cy="365125"/>
          </a:xfrm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C5F3A9BB-9CD8-44EF-9B2F-72EF681E4632}" type="slidenum">
              <a:rPr lang="pt-BR" smtClean="0">
                <a:solidFill>
                  <a:srgbClr val="FFFFFF"/>
                </a:solidFill>
              </a:rPr>
              <a:pPr/>
              <a:t>63</a:t>
            </a:fld>
            <a:endParaRPr lang="pt-BR">
              <a:solidFill>
                <a:srgbClr val="FFFFFF"/>
              </a:solidFill>
            </a:endParaRPr>
          </a:p>
        </p:txBody>
      </p:sp>
      <p:pic>
        <p:nvPicPr>
          <p:cNvPr id="6" name="Picture 10" descr="SeDeus1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>
          <a:xfrm>
            <a:off x="845007" y="910848"/>
            <a:ext cx="7585075" cy="5811838"/>
          </a:xfrm>
          <a:prstGeom prst="rect">
            <a:avLst/>
          </a:prstGeom>
          <a:noFill/>
        </p:spPr>
      </p:pic>
      <p:sp>
        <p:nvSpPr>
          <p:cNvPr id="7" name="Text Box 11"/>
          <p:cNvSpPr txBox="1">
            <a:spLocks noChangeArrowheads="1"/>
          </p:cNvSpPr>
          <p:nvPr/>
        </p:nvSpPr>
        <p:spPr bwMode="auto">
          <a:xfrm>
            <a:off x="1084719" y="1175961"/>
            <a:ext cx="386715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pt-BR" sz="1600" b="1">
                <a:solidFill>
                  <a:srgbClr val="000514"/>
                </a:solidFill>
                <a:latin typeface="Arial" pitchFamily="34" charset="0"/>
              </a:rPr>
              <a:t>SE DEUS NEM EXISTE OU CRIOU . . .</a:t>
            </a:r>
          </a:p>
        </p:txBody>
      </p:sp>
      <p:sp>
        <p:nvSpPr>
          <p:cNvPr id="10" name="Text Box 12"/>
          <p:cNvSpPr txBox="1">
            <a:spLocks noChangeArrowheads="1"/>
          </p:cNvSpPr>
          <p:nvPr/>
        </p:nvSpPr>
        <p:spPr bwMode="auto">
          <a:xfrm>
            <a:off x="1332369" y="3738186"/>
            <a:ext cx="2295525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pt-BR" sz="2800" b="1">
                <a:solidFill>
                  <a:srgbClr val="000514"/>
                </a:solidFill>
                <a:latin typeface="Arial" pitchFamily="34" charset="0"/>
              </a:rPr>
              <a:t>EVOLUÇÃO</a:t>
            </a:r>
          </a:p>
        </p:txBody>
      </p:sp>
      <p:sp>
        <p:nvSpPr>
          <p:cNvPr id="11" name="Text Box 13"/>
          <p:cNvSpPr txBox="1">
            <a:spLocks noChangeArrowheads="1"/>
          </p:cNvSpPr>
          <p:nvPr/>
        </p:nvSpPr>
        <p:spPr bwMode="auto">
          <a:xfrm>
            <a:off x="922794" y="5938461"/>
            <a:ext cx="3724275" cy="703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pt-BR" sz="1600" b="1">
                <a:solidFill>
                  <a:srgbClr val="000514"/>
                </a:solidFill>
                <a:latin typeface="Arial" pitchFamily="34" charset="0"/>
              </a:rPr>
              <a:t>. . . ENTÃO NÃO SOU</a:t>
            </a:r>
          </a:p>
          <a:p>
            <a:pPr>
              <a:spcBef>
                <a:spcPct val="50000"/>
              </a:spcBef>
            </a:pPr>
            <a:r>
              <a:rPr lang="pt-BR" sz="1600" b="1">
                <a:solidFill>
                  <a:srgbClr val="000514"/>
                </a:solidFill>
                <a:latin typeface="Arial" pitchFamily="34" charset="0"/>
              </a:rPr>
              <a:t>RESPONSÁVEL PARA COM DEUS!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179388" y="125759"/>
            <a:ext cx="8785225" cy="1143001"/>
          </a:xfrm>
        </p:spPr>
        <p:txBody>
          <a:bodyPr rtlCol="0">
            <a:noAutofit/>
          </a:bodyPr>
          <a:lstStyle/>
          <a:p>
            <a:pPr>
              <a:defRPr/>
            </a:pPr>
            <a:r>
              <a:rPr lang="pt-BR" sz="41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Forçado a Fazer Uma Escolha</a:t>
            </a:r>
          </a:p>
        </p:txBody>
      </p:sp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457200" y="1325563"/>
            <a:ext cx="8229600" cy="5516562"/>
          </a:xfrm>
        </p:spPr>
        <p:txBody>
          <a:bodyPr rtlCol="0">
            <a:normAutofit/>
          </a:bodyPr>
          <a:lstStyle/>
          <a:p>
            <a:pPr algn="ctr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pt-BR" b="1" dirty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	</a:t>
            </a:r>
          </a:p>
        </p:txBody>
      </p:sp>
      <p:sp>
        <p:nvSpPr>
          <p:cNvPr id="425989" name="Slide Number Placeholder 3"/>
          <p:cNvSpPr>
            <a:spLocks noGrp="1"/>
          </p:cNvSpPr>
          <p:nvPr>
            <p:ph type="sldNum" sz="quarter" idx="12"/>
          </p:nvPr>
        </p:nvSpPr>
        <p:spPr bwMode="auto">
          <a:xfrm>
            <a:off x="6553200" y="6340475"/>
            <a:ext cx="2133600" cy="365125"/>
          </a:xfrm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C5F3A9BB-9CD8-44EF-9B2F-72EF681E4632}" type="slidenum">
              <a:rPr lang="pt-BR" smtClean="0">
                <a:solidFill>
                  <a:srgbClr val="FFFFFF"/>
                </a:solidFill>
              </a:rPr>
              <a:pPr/>
              <a:t>64</a:t>
            </a:fld>
            <a:endParaRPr lang="pt-BR">
              <a:solidFill>
                <a:srgbClr val="FFFFFF"/>
              </a:solidFill>
            </a:endParaRPr>
          </a:p>
        </p:txBody>
      </p:sp>
      <p:pic>
        <p:nvPicPr>
          <p:cNvPr id="6" name="Picture 5" descr="Picture6a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65652" y="1124744"/>
            <a:ext cx="5978525" cy="5646738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457200" y="1325563"/>
            <a:ext cx="8229600" cy="5516562"/>
          </a:xfrm>
        </p:spPr>
        <p:txBody>
          <a:bodyPr rtlCol="0">
            <a:normAutofit/>
          </a:bodyPr>
          <a:lstStyle/>
          <a:p>
            <a:pPr algn="ctr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pt-BR" b="1" dirty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	</a:t>
            </a:r>
          </a:p>
        </p:txBody>
      </p:sp>
      <p:sp>
        <p:nvSpPr>
          <p:cNvPr id="425989" name="Slide Number Placeholder 3"/>
          <p:cNvSpPr>
            <a:spLocks noGrp="1"/>
          </p:cNvSpPr>
          <p:nvPr>
            <p:ph type="sldNum" sz="quarter" idx="12"/>
          </p:nvPr>
        </p:nvSpPr>
        <p:spPr bwMode="auto">
          <a:xfrm>
            <a:off x="6553200" y="6340475"/>
            <a:ext cx="2133600" cy="365125"/>
          </a:xfrm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C5F3A9BB-9CD8-44EF-9B2F-72EF681E4632}" type="slidenum">
              <a:rPr lang="pt-BR" smtClean="0">
                <a:solidFill>
                  <a:srgbClr val="FFFFFF"/>
                </a:solidFill>
              </a:rPr>
              <a:pPr/>
              <a:t>65</a:t>
            </a:fld>
            <a:endParaRPr lang="pt-BR">
              <a:solidFill>
                <a:srgbClr val="FFFFFF"/>
              </a:solidFill>
            </a:endParaRP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457200" y="2213992"/>
            <a:ext cx="8229600" cy="1143000"/>
          </a:xfrm>
          <a:effectLst>
            <a:outerShdw blurRad="50800" dist="50800" dir="5400000" algn="ctr" rotWithShape="0">
              <a:schemeClr val="tx1"/>
            </a:outerShdw>
          </a:effectLst>
        </p:spPr>
        <p:txBody>
          <a:bodyPr>
            <a:noAutofit/>
          </a:bodyPr>
          <a:lstStyle/>
          <a:p>
            <a:r>
              <a:rPr lang="pt-BR" sz="9600" b="1" dirty="0">
                <a:solidFill>
                  <a:schemeClr val="bg1"/>
                </a:solidFill>
              </a:rPr>
              <a:t>FIM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44" name="TextBox 5"/>
          <p:cNvSpPr txBox="1">
            <a:spLocks noChangeArrowheads="1"/>
          </p:cNvSpPr>
          <p:nvPr/>
        </p:nvSpPr>
        <p:spPr bwMode="auto">
          <a:xfrm>
            <a:off x="161925" y="1628775"/>
            <a:ext cx="4572000" cy="3416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t-BR" sz="2400" b="1" dirty="0">
                <a:solidFill>
                  <a:srgbClr val="FFFFFF"/>
                </a:solidFill>
                <a:latin typeface="Arial" pitchFamily="34" charset="0"/>
              </a:rPr>
              <a:t>HIPÓTESE FIXISTA</a:t>
            </a:r>
          </a:p>
          <a:p>
            <a:r>
              <a:rPr lang="pt-BR" sz="2400" b="1" dirty="0">
                <a:solidFill>
                  <a:srgbClr val="FFFFFF"/>
                </a:solidFill>
                <a:latin typeface="Arial" pitchFamily="34" charset="0"/>
              </a:rPr>
              <a:t>“Esta hipótese afirma que as espécies surgiram sobre a Terra completamente adaptadas ao ambiente onde foram criadas e desde então </a:t>
            </a:r>
            <a:r>
              <a:rPr lang="pt-BR" sz="2400" b="1" u="sng" dirty="0">
                <a:solidFill>
                  <a:srgbClr val="FFFFFF"/>
                </a:solidFill>
                <a:latin typeface="Arial" pitchFamily="34" charset="0"/>
              </a:rPr>
              <a:t>permanecem imutáveis</a:t>
            </a:r>
            <a:r>
              <a:rPr lang="pt-BR" sz="2400" b="1" dirty="0">
                <a:solidFill>
                  <a:srgbClr val="FFFFFF"/>
                </a:solidFill>
                <a:latin typeface="Arial" pitchFamily="34" charset="0"/>
              </a:rPr>
              <a:t>, reproduzindo-se através dos séculos.”</a:t>
            </a:r>
          </a:p>
        </p:txBody>
      </p:sp>
      <p:pic>
        <p:nvPicPr>
          <p:cNvPr id="376837" name="Picture 2" descr="http://uploadtak.com/images/w392_r0vhys7bfsjys19iv5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59338" y="1700213"/>
            <a:ext cx="4152900" cy="4743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612252" y="969963"/>
            <a:ext cx="7920359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28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  <a:t>CRIAÇÃO NÃO ACREDITA EM MUDANÇAS?</a:t>
            </a:r>
          </a:p>
        </p:txBody>
      </p:sp>
      <p:pic>
        <p:nvPicPr>
          <p:cNvPr id="376839" name="Picture 8" descr="Scan60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5067300"/>
            <a:ext cx="1306513" cy="1674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extBox 9"/>
          <p:cNvSpPr txBox="1"/>
          <p:nvPr/>
        </p:nvSpPr>
        <p:spPr>
          <a:xfrm>
            <a:off x="1476375" y="5146675"/>
            <a:ext cx="3240088" cy="1477963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solidFill>
              <a:schemeClr val="tx1"/>
            </a:solidFill>
          </a:ln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dirty="0">
                <a:solidFill>
                  <a:prstClr val="black"/>
                </a:solidFill>
                <a:latin typeface="Calibri"/>
                <a:cs typeface="+mn-cs"/>
              </a:rPr>
              <a:t>Ensino Médio – “Biologia – Origem da Vida”, Semiextensivo 4, Diversidade, Luiz Carlos Prazeres, Editora Positiva Ltda., Curitiba, PR,  2008, p. 1.</a:t>
            </a:r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179388" y="-26988"/>
            <a:ext cx="8785225" cy="1143001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pt-BR" sz="4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FIXISMO?  NÃO!</a:t>
            </a:r>
            <a:endParaRPr lang="pt-BR" sz="48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174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4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31744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8468" name="TextBox 5"/>
          <p:cNvSpPr txBox="1">
            <a:spLocks noChangeArrowheads="1"/>
          </p:cNvSpPr>
          <p:nvPr/>
        </p:nvSpPr>
        <p:spPr bwMode="auto">
          <a:xfrm>
            <a:off x="0" y="1557338"/>
            <a:ext cx="6588125" cy="4154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t-BR" sz="2400" b="1" dirty="0">
                <a:solidFill>
                  <a:srgbClr val="FFFFFF"/>
                </a:solidFill>
                <a:latin typeface="Arial" pitchFamily="34" charset="0"/>
              </a:rPr>
              <a:t>HIPÓTESE FIXISTA</a:t>
            </a:r>
          </a:p>
          <a:p>
            <a:r>
              <a:rPr lang="pt-BR" sz="2400" b="1" dirty="0">
                <a:solidFill>
                  <a:srgbClr val="FFFFFF"/>
                </a:solidFill>
                <a:latin typeface="Arial" pitchFamily="34" charset="0"/>
              </a:rPr>
              <a:t>Outro livro texto era um pouco melhor: “Até o </a:t>
            </a:r>
            <a:r>
              <a:rPr lang="pt-BR" sz="2400" b="1" dirty="0">
                <a:solidFill>
                  <a:schemeClr val="bg1"/>
                </a:solidFill>
                <a:latin typeface="Arial" pitchFamily="34" charset="0"/>
              </a:rPr>
              <a:t>início </a:t>
            </a:r>
            <a:r>
              <a:rPr lang="pt-BR" sz="2400" b="1" dirty="0">
                <a:solidFill>
                  <a:srgbClr val="FFFFFF"/>
                </a:solidFill>
                <a:latin typeface="Arial" pitchFamily="34" charset="0"/>
              </a:rPr>
              <a:t>da primeira metade do século XIX, os naturalistas europeus eram, em sua maioria, adeptos do fixismo: para eles, as espécies de seres vivos eram fixas, ou seja, não se modificaram ao longo das gerações.  Admitiam a possibilidade de haver variações muito pequenas entre os membros de uma espécie, mas que não ultrapassavam os limites das variedades.” </a:t>
            </a:r>
          </a:p>
        </p:txBody>
      </p:sp>
      <p:pic>
        <p:nvPicPr>
          <p:cNvPr id="377861" name="Picture 2" descr="http://uploadtak.com/images/w392_r0vhys7bfsjys19iv5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16688" y="1844675"/>
            <a:ext cx="2627312" cy="300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670911" y="969963"/>
            <a:ext cx="7776343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28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  <a:t>CRIAÇÃO NÃO ACREDITA EM MUDANÇAS?</a:t>
            </a:r>
          </a:p>
        </p:txBody>
      </p:sp>
      <p:pic>
        <p:nvPicPr>
          <p:cNvPr id="9" name="Picture 8" descr="Médio - 3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859713" y="5129213"/>
            <a:ext cx="1284287" cy="1728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extBox 9"/>
          <p:cNvSpPr txBox="1"/>
          <p:nvPr/>
        </p:nvSpPr>
        <p:spPr>
          <a:xfrm>
            <a:off x="85725" y="6119813"/>
            <a:ext cx="7596188" cy="646112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solidFill>
              <a:schemeClr val="tx1"/>
            </a:solidFill>
          </a:ln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dirty="0">
                <a:solidFill>
                  <a:prstClr val="black"/>
                </a:solidFill>
                <a:latin typeface="Calibri"/>
                <a:cs typeface="+mn-cs"/>
              </a:rPr>
              <a:t>Ensino Médio – Biologia, Vol. 3 Biologia das populações, José Mariano Amabis e Gilberto Rodrigues Martho, Editora Moderna, 3ª edição, 2010, p. 146.</a:t>
            </a:r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179388" y="-26988"/>
            <a:ext cx="8785225" cy="1143001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pt-BR" sz="4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FIXISMO?  NÃO!</a:t>
            </a:r>
            <a:endParaRPr lang="pt-BR" sz="48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84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184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8468" grpId="0"/>
      <p:bldP spid="10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0930" name="Picture 11" descr="20131009_evoluÇÃo_-teorias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8913" y="1927225"/>
            <a:ext cx="6148387" cy="4633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80933" name="Picture 2" descr="http://uploadtak.com/images/w392_r0vhys7bfsjys19iv5a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16688" y="1844675"/>
            <a:ext cx="2627312" cy="300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598903" y="969963"/>
            <a:ext cx="7920359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28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  <a:t>CRIAÇÃO NÃO ACREDITA EM MUDANÇAS?</a:t>
            </a:r>
          </a:p>
        </p:txBody>
      </p:sp>
      <p:pic>
        <p:nvPicPr>
          <p:cNvPr id="380935" name="Picture 14" descr="Evide_evolucao (2).pn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557963" y="4887913"/>
            <a:ext cx="2460625" cy="1844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TextBox 15"/>
          <p:cNvSpPr txBox="1"/>
          <p:nvPr/>
        </p:nvSpPr>
        <p:spPr>
          <a:xfrm>
            <a:off x="6546850" y="6235700"/>
            <a:ext cx="2376488" cy="3698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dirty="0" err="1">
                <a:solidFill>
                  <a:schemeClr val="accent4">
                    <a:lumMod val="10000"/>
                  </a:schemeClr>
                </a:solidFill>
                <a:latin typeface="Calibri"/>
                <a:cs typeface="+mn-cs"/>
              </a:rPr>
              <a:t>Evide_evolução</a:t>
            </a:r>
            <a:r>
              <a:rPr lang="pt-BR" dirty="0">
                <a:solidFill>
                  <a:schemeClr val="accent4">
                    <a:lumMod val="10000"/>
                  </a:schemeClr>
                </a:solidFill>
                <a:latin typeface="Calibri"/>
                <a:cs typeface="+mn-cs"/>
              </a:rPr>
              <a:t>.</a:t>
            </a:r>
            <a:r>
              <a:rPr lang="pt-BR" dirty="0" err="1">
                <a:solidFill>
                  <a:schemeClr val="accent4">
                    <a:lumMod val="10000"/>
                  </a:schemeClr>
                </a:solidFill>
                <a:latin typeface="Calibri"/>
                <a:cs typeface="+mn-cs"/>
              </a:rPr>
              <a:t>ppt</a:t>
            </a:r>
            <a:endParaRPr lang="pt-BR" dirty="0">
              <a:solidFill>
                <a:schemeClr val="accent4">
                  <a:lumMod val="10000"/>
                </a:schemeClr>
              </a:solidFill>
              <a:latin typeface="Calibri"/>
              <a:cs typeface="+mn-cs"/>
            </a:endParaRPr>
          </a:p>
        </p:txBody>
      </p:sp>
      <p:pic>
        <p:nvPicPr>
          <p:cNvPr id="380937" name="Picture 18" descr="Slide5.PNG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27000" y="1828800"/>
            <a:ext cx="6305550" cy="4729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" name="Rectangle 17"/>
          <p:cNvSpPr>
            <a:spLocks noChangeArrowheads="1"/>
          </p:cNvSpPr>
          <p:nvPr/>
        </p:nvSpPr>
        <p:spPr bwMode="auto">
          <a:xfrm>
            <a:off x="31750" y="1828800"/>
            <a:ext cx="6464300" cy="604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>
              <a:defRPr/>
            </a:pPr>
            <a:r>
              <a:rPr lang="en-US" sz="2800" b="1" dirty="0" err="1">
                <a:solidFill>
                  <a:srgbClr val="FFFFFF"/>
                </a:solidFill>
                <a:latin typeface="Verdana" pitchFamily="34" charset="0"/>
                <a:cs typeface="+mn-cs"/>
              </a:rPr>
              <a:t>Explicações</a:t>
            </a:r>
            <a:r>
              <a:rPr lang="en-US" sz="2800" b="1" dirty="0">
                <a:solidFill>
                  <a:srgbClr val="FFFFFF"/>
                </a:solidFill>
                <a:latin typeface="Verdana" pitchFamily="34" charset="0"/>
                <a:cs typeface="+mn-cs"/>
              </a:rPr>
              <a:t> </a:t>
            </a:r>
            <a:r>
              <a:rPr lang="en-US" sz="2800" b="1" dirty="0" err="1">
                <a:solidFill>
                  <a:srgbClr val="FFFFFF"/>
                </a:solidFill>
                <a:latin typeface="Verdana" pitchFamily="34" charset="0"/>
                <a:cs typeface="+mn-cs"/>
              </a:rPr>
              <a:t>para</a:t>
            </a:r>
            <a:r>
              <a:rPr lang="en-US" sz="2800" b="1" dirty="0">
                <a:solidFill>
                  <a:srgbClr val="FFFFFF"/>
                </a:solidFill>
                <a:latin typeface="Verdana" pitchFamily="34" charset="0"/>
                <a:cs typeface="+mn-cs"/>
              </a:rPr>
              <a:t> </a:t>
            </a:r>
            <a:r>
              <a:rPr lang="en-US" sz="2800" b="1" dirty="0" err="1">
                <a:solidFill>
                  <a:srgbClr val="FFFFFF"/>
                </a:solidFill>
                <a:latin typeface="Verdana" pitchFamily="34" charset="0"/>
                <a:cs typeface="+mn-cs"/>
              </a:rPr>
              <a:t>diversificação</a:t>
            </a:r>
            <a:endParaRPr lang="en-US" sz="2800" b="1" dirty="0">
              <a:solidFill>
                <a:srgbClr val="FFFFFF"/>
              </a:solidFill>
              <a:latin typeface="Verdana" pitchFamily="34" charset="0"/>
              <a:cs typeface="+mn-cs"/>
            </a:endParaRPr>
          </a:p>
        </p:txBody>
      </p:sp>
      <p:sp>
        <p:nvSpPr>
          <p:cNvPr id="22" name="Line 5"/>
          <p:cNvSpPr>
            <a:spLocks noChangeShapeType="1"/>
          </p:cNvSpPr>
          <p:nvPr/>
        </p:nvSpPr>
        <p:spPr bwMode="auto">
          <a:xfrm flipV="1">
            <a:off x="157163" y="2397125"/>
            <a:ext cx="6338887" cy="23813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 algn="l">
              <a:defRPr/>
            </a:pPr>
            <a:endParaRPr lang="pt-BR" sz="2000">
              <a:solidFill>
                <a:srgbClr val="000000"/>
              </a:solidFill>
              <a:latin typeface="Verdana" pitchFamily="34" charset="0"/>
              <a:cs typeface="+mn-cs"/>
            </a:endParaRPr>
          </a:p>
        </p:txBody>
      </p:sp>
      <p:sp>
        <p:nvSpPr>
          <p:cNvPr id="27" name="Text Box 20"/>
          <p:cNvSpPr txBox="1">
            <a:spLocks noChangeArrowheads="1"/>
          </p:cNvSpPr>
          <p:nvPr/>
        </p:nvSpPr>
        <p:spPr bwMode="auto">
          <a:xfrm>
            <a:off x="196850" y="2624138"/>
            <a:ext cx="2232025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  <a:defRPr/>
            </a:pPr>
            <a:r>
              <a:rPr lang="pt-BR" b="1" dirty="0">
                <a:solidFill>
                  <a:srgbClr val="000000"/>
                </a:solidFill>
                <a:latin typeface="Verdana" pitchFamily="34" charset="0"/>
                <a:cs typeface="+mn-cs"/>
              </a:rPr>
              <a:t>Criacionismo</a:t>
            </a:r>
          </a:p>
        </p:txBody>
      </p:sp>
      <p:sp>
        <p:nvSpPr>
          <p:cNvPr id="28" name="Text Box 22"/>
          <p:cNvSpPr txBox="1">
            <a:spLocks noChangeArrowheads="1"/>
          </p:cNvSpPr>
          <p:nvPr/>
        </p:nvSpPr>
        <p:spPr bwMode="auto">
          <a:xfrm>
            <a:off x="3079750" y="2624138"/>
            <a:ext cx="29527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  <a:defRPr/>
            </a:pPr>
            <a:r>
              <a:rPr lang="pt-BR" b="1" dirty="0">
                <a:solidFill>
                  <a:srgbClr val="000000"/>
                </a:solidFill>
                <a:latin typeface="Verdana" pitchFamily="34" charset="0"/>
                <a:cs typeface="+mn-cs"/>
              </a:rPr>
              <a:t>Ato sobrenatural</a:t>
            </a:r>
          </a:p>
        </p:txBody>
      </p:sp>
      <p:sp>
        <p:nvSpPr>
          <p:cNvPr id="29" name="AutoShape 23"/>
          <p:cNvSpPr>
            <a:spLocks noChangeArrowheads="1"/>
          </p:cNvSpPr>
          <p:nvPr/>
        </p:nvSpPr>
        <p:spPr bwMode="auto">
          <a:xfrm>
            <a:off x="2098675" y="2697163"/>
            <a:ext cx="936625" cy="288925"/>
          </a:xfrm>
          <a:prstGeom prst="rightArrow">
            <a:avLst>
              <a:gd name="adj1" fmla="val 50000"/>
              <a:gd name="adj2" fmla="val 81044"/>
            </a:avLst>
          </a:prstGeom>
          <a:solidFill>
            <a:srgbClr val="FFFF00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l" fontAlgn="auto">
              <a:spcBef>
                <a:spcPts val="0"/>
              </a:spcBef>
              <a:spcAft>
                <a:spcPts val="0"/>
              </a:spcAft>
              <a:defRPr/>
            </a:pPr>
            <a:endParaRPr lang="pt-BR" sz="2000" kern="0">
              <a:solidFill>
                <a:srgbClr val="000000"/>
              </a:solidFill>
              <a:latin typeface="Verdana" pitchFamily="34" charset="0"/>
              <a:cs typeface="+mn-cs"/>
            </a:endParaRPr>
          </a:p>
        </p:txBody>
      </p:sp>
      <p:pic>
        <p:nvPicPr>
          <p:cNvPr id="30" name="Picture 33" descr="deus_criou_vida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330825" y="2481263"/>
            <a:ext cx="1038225" cy="885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3" name="Group 32"/>
          <p:cNvGrpSpPr>
            <a:grpSpLocks/>
          </p:cNvGrpSpPr>
          <p:nvPr/>
        </p:nvGrpSpPr>
        <p:grpSpPr bwMode="auto">
          <a:xfrm>
            <a:off x="1997075" y="3051175"/>
            <a:ext cx="2006600" cy="638175"/>
            <a:chOff x="1973" y="1207"/>
            <a:chExt cx="1406" cy="409"/>
          </a:xfrm>
        </p:grpSpPr>
        <p:sp>
          <p:nvSpPr>
            <p:cNvPr id="32" name="AutoShape 24"/>
            <p:cNvSpPr>
              <a:spLocks noChangeArrowheads="1"/>
            </p:cNvSpPr>
            <p:nvPr/>
          </p:nvSpPr>
          <p:spPr bwMode="auto">
            <a:xfrm>
              <a:off x="2017" y="1207"/>
              <a:ext cx="1270" cy="409"/>
            </a:xfrm>
            <a:prstGeom prst="bevel">
              <a:avLst>
                <a:gd name="adj" fmla="val 12500"/>
              </a:avLst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l">
                <a:defRPr/>
              </a:pPr>
              <a:endParaRPr lang="pt-BR" sz="2000">
                <a:solidFill>
                  <a:srgbClr val="000000"/>
                </a:solidFill>
                <a:latin typeface="Verdana" pitchFamily="34" charset="0"/>
                <a:cs typeface="+mn-cs"/>
              </a:endParaRPr>
            </a:p>
          </p:txBody>
        </p:sp>
        <p:sp>
          <p:nvSpPr>
            <p:cNvPr id="33" name="Text Box 25"/>
            <p:cNvSpPr txBox="1">
              <a:spLocks noChangeArrowheads="1"/>
            </p:cNvSpPr>
            <p:nvPr/>
          </p:nvSpPr>
          <p:spPr bwMode="auto">
            <a:xfrm>
              <a:off x="1973" y="1294"/>
              <a:ext cx="1406" cy="2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  <a:defRPr/>
              </a:pPr>
              <a:r>
                <a:rPr lang="pt-BR" b="1" dirty="0">
                  <a:solidFill>
                    <a:srgbClr val="000000"/>
                  </a:solidFill>
                  <a:latin typeface="Verdana" pitchFamily="34" charset="0"/>
                  <a:cs typeface="+mn-cs"/>
                </a:rPr>
                <a:t>fixismo</a:t>
              </a:r>
            </a:p>
          </p:txBody>
        </p:sp>
      </p:grpSp>
      <p:sp>
        <p:nvSpPr>
          <p:cNvPr id="37" name="Text Box 26"/>
          <p:cNvSpPr txBox="1">
            <a:spLocks noChangeArrowheads="1"/>
          </p:cNvSpPr>
          <p:nvPr/>
        </p:nvSpPr>
        <p:spPr bwMode="auto">
          <a:xfrm>
            <a:off x="196850" y="4225925"/>
            <a:ext cx="251460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  <a:defRPr/>
            </a:pPr>
            <a:r>
              <a:rPr lang="pt-BR" b="1" dirty="0">
                <a:solidFill>
                  <a:srgbClr val="000000"/>
                </a:solidFill>
                <a:latin typeface="Verdana" pitchFamily="34" charset="0"/>
                <a:cs typeface="+mn-cs"/>
              </a:rPr>
              <a:t>Geração espontânea</a:t>
            </a:r>
          </a:p>
        </p:txBody>
      </p:sp>
      <p:sp>
        <p:nvSpPr>
          <p:cNvPr id="38" name="AutoShape 27"/>
          <p:cNvSpPr>
            <a:spLocks noChangeArrowheads="1"/>
          </p:cNvSpPr>
          <p:nvPr/>
        </p:nvSpPr>
        <p:spPr bwMode="auto">
          <a:xfrm>
            <a:off x="2225675" y="4329113"/>
            <a:ext cx="936625" cy="288925"/>
          </a:xfrm>
          <a:prstGeom prst="rightArrow">
            <a:avLst>
              <a:gd name="adj1" fmla="val 50000"/>
              <a:gd name="adj2" fmla="val 81044"/>
            </a:avLst>
          </a:prstGeom>
          <a:solidFill>
            <a:srgbClr val="FFFF00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l" fontAlgn="auto">
              <a:spcBef>
                <a:spcPts val="0"/>
              </a:spcBef>
              <a:spcAft>
                <a:spcPts val="0"/>
              </a:spcAft>
              <a:defRPr/>
            </a:pPr>
            <a:endParaRPr lang="pt-BR" sz="2000" kern="0">
              <a:solidFill>
                <a:srgbClr val="000000"/>
              </a:solidFill>
              <a:latin typeface="Verdana" pitchFamily="34" charset="0"/>
              <a:cs typeface="+mn-cs"/>
            </a:endParaRPr>
          </a:p>
        </p:txBody>
      </p:sp>
      <p:sp>
        <p:nvSpPr>
          <p:cNvPr id="39" name="Text Box 28"/>
          <p:cNvSpPr txBox="1">
            <a:spLocks noChangeArrowheads="1"/>
          </p:cNvSpPr>
          <p:nvPr/>
        </p:nvSpPr>
        <p:spPr bwMode="auto">
          <a:xfrm>
            <a:off x="3390900" y="4194175"/>
            <a:ext cx="200025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  <a:defRPr/>
            </a:pPr>
            <a:r>
              <a:rPr lang="pt-BR" b="1" dirty="0">
                <a:solidFill>
                  <a:srgbClr val="000000"/>
                </a:solidFill>
                <a:latin typeface="Verdana" pitchFamily="34" charset="0"/>
                <a:cs typeface="+mn-cs"/>
              </a:rPr>
              <a:t>Vida matéria bruta</a:t>
            </a:r>
          </a:p>
        </p:txBody>
      </p:sp>
      <p:pic>
        <p:nvPicPr>
          <p:cNvPr id="40" name="Picture 34" descr="prim_parte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237163" y="4041775"/>
            <a:ext cx="1227137" cy="942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" name="Text Box 29"/>
          <p:cNvSpPr txBox="1">
            <a:spLocks noChangeArrowheads="1"/>
          </p:cNvSpPr>
          <p:nvPr/>
        </p:nvSpPr>
        <p:spPr bwMode="auto">
          <a:xfrm>
            <a:off x="165100" y="5503863"/>
            <a:ext cx="29527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  <a:defRPr/>
            </a:pPr>
            <a:r>
              <a:rPr lang="pt-BR" b="1">
                <a:solidFill>
                  <a:srgbClr val="000000"/>
                </a:solidFill>
                <a:latin typeface="Verdana" pitchFamily="34" charset="0"/>
                <a:cs typeface="+mn-cs"/>
              </a:rPr>
              <a:t>Transmutação</a:t>
            </a:r>
          </a:p>
        </p:txBody>
      </p:sp>
      <p:sp>
        <p:nvSpPr>
          <p:cNvPr id="42" name="AutoShape 30"/>
          <p:cNvSpPr>
            <a:spLocks noChangeArrowheads="1"/>
          </p:cNvSpPr>
          <p:nvPr/>
        </p:nvSpPr>
        <p:spPr bwMode="auto">
          <a:xfrm>
            <a:off x="2163763" y="5575300"/>
            <a:ext cx="936625" cy="288925"/>
          </a:xfrm>
          <a:prstGeom prst="rightArrow">
            <a:avLst>
              <a:gd name="adj1" fmla="val 50000"/>
              <a:gd name="adj2" fmla="val 81044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l">
              <a:defRPr/>
            </a:pPr>
            <a:endParaRPr lang="pt-BR" sz="2000">
              <a:solidFill>
                <a:srgbClr val="000000"/>
              </a:solidFill>
              <a:latin typeface="Verdana" pitchFamily="34" charset="0"/>
              <a:cs typeface="+mn-cs"/>
            </a:endParaRPr>
          </a:p>
        </p:txBody>
      </p:sp>
      <p:sp>
        <p:nvSpPr>
          <p:cNvPr id="43" name="Text Box 31"/>
          <p:cNvSpPr txBox="1">
            <a:spLocks noChangeArrowheads="1"/>
          </p:cNvSpPr>
          <p:nvPr/>
        </p:nvSpPr>
        <p:spPr bwMode="auto">
          <a:xfrm>
            <a:off x="3013075" y="5360988"/>
            <a:ext cx="2441575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pt-BR" b="1" dirty="0">
                <a:solidFill>
                  <a:srgbClr val="000000"/>
                </a:solidFill>
                <a:latin typeface="Verdana" pitchFamily="34" charset="0"/>
                <a:cs typeface="+mn-cs"/>
              </a:rPr>
              <a:t>Uma espécie da origem a outra</a:t>
            </a:r>
          </a:p>
        </p:txBody>
      </p:sp>
      <p:pic>
        <p:nvPicPr>
          <p:cNvPr id="44" name="Picture 35" descr="biologia_r2_c1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5414963" y="5202238"/>
            <a:ext cx="1117600" cy="1233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1" name="Title 1"/>
          <p:cNvSpPr>
            <a:spLocks noGrp="1"/>
          </p:cNvSpPr>
          <p:nvPr>
            <p:ph type="title"/>
          </p:nvPr>
        </p:nvSpPr>
        <p:spPr>
          <a:xfrm>
            <a:off x="179388" y="-26988"/>
            <a:ext cx="8785225" cy="1143001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pt-BR" sz="4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FIXISMO?  NÃO!</a:t>
            </a:r>
            <a:endParaRPr lang="pt-BR" sz="48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6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6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78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2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1" dur="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88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3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0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0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0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0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0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10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2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3" dur="2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2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2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7" grpId="0"/>
      <p:bldP spid="28" grpId="0"/>
      <p:bldP spid="29" grpId="0" animBg="1"/>
      <p:bldP spid="37" grpId="0"/>
      <p:bldP spid="38" grpId="0" animBg="1"/>
      <p:bldP spid="39" grpId="0"/>
      <p:bldP spid="41" grpId="0"/>
      <p:bldP spid="42" grpId="0" animBg="1"/>
      <p:bldP spid="43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Fluxo">
  <a:themeElements>
    <a:clrScheme name="Fluxo 1">
      <a:dk1>
        <a:srgbClr val="000514"/>
      </a:dk1>
      <a:lt1>
        <a:srgbClr val="FFFFFF"/>
      </a:lt1>
      <a:dk2>
        <a:srgbClr val="003399"/>
      </a:dk2>
      <a:lt2>
        <a:srgbClr val="E5E5FF"/>
      </a:lt2>
      <a:accent1>
        <a:srgbClr val="0099CC"/>
      </a:accent1>
      <a:accent2>
        <a:srgbClr val="A886E0"/>
      </a:accent2>
      <a:accent3>
        <a:srgbClr val="AAADCA"/>
      </a:accent3>
      <a:accent4>
        <a:srgbClr val="DADADA"/>
      </a:accent4>
      <a:accent5>
        <a:srgbClr val="AACAE2"/>
      </a:accent5>
      <a:accent6>
        <a:srgbClr val="9879CB"/>
      </a:accent6>
      <a:hlink>
        <a:srgbClr val="FFCC00"/>
      </a:hlink>
      <a:folHlink>
        <a:srgbClr val="FFFFCC"/>
      </a:folHlink>
    </a:clrScheme>
    <a:fontScheme name="Fluxo">
      <a:majorFont>
        <a:latin typeface="Garamond"/>
        <a:ea typeface=""/>
        <a:cs typeface="Arial"/>
      </a:majorFont>
      <a:minorFont>
        <a:latin typeface="Garamond"/>
        <a:ea typeface=""/>
        <a:cs typeface="Arial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pt-BR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Garamond" pitchFamily="18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pt-BR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Garamond" pitchFamily="18" charset="0"/>
            <a:cs typeface="Arial" charset="0"/>
          </a:defRPr>
        </a:defPPr>
      </a:lstStyle>
    </a:lnDef>
  </a:objectDefaults>
  <a:extraClrSchemeLst>
    <a:extraClrScheme>
      <a:clrScheme name="Fluxo 1">
        <a:dk1>
          <a:srgbClr val="000514"/>
        </a:dk1>
        <a:lt1>
          <a:srgbClr val="FFFFFF"/>
        </a:lt1>
        <a:dk2>
          <a:srgbClr val="003399"/>
        </a:dk2>
        <a:lt2>
          <a:srgbClr val="E5E5FF"/>
        </a:lt2>
        <a:accent1>
          <a:srgbClr val="0099CC"/>
        </a:accent1>
        <a:accent2>
          <a:srgbClr val="A886E0"/>
        </a:accent2>
        <a:accent3>
          <a:srgbClr val="AAADCA"/>
        </a:accent3>
        <a:accent4>
          <a:srgbClr val="DADADA"/>
        </a:accent4>
        <a:accent5>
          <a:srgbClr val="AACAE2"/>
        </a:accent5>
        <a:accent6>
          <a:srgbClr val="9879CB"/>
        </a:accent6>
        <a:hlink>
          <a:srgbClr val="FFCC00"/>
        </a:hlink>
        <a:folHlink>
          <a:srgbClr val="FFFF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luxo 2">
        <a:dk1>
          <a:srgbClr val="3E3E5C"/>
        </a:dk1>
        <a:lt1>
          <a:srgbClr val="FFFFFF"/>
        </a:lt1>
        <a:dk2>
          <a:srgbClr val="666699"/>
        </a:dk2>
        <a:lt2>
          <a:srgbClr val="DFDFE9"/>
        </a:lt2>
        <a:accent1>
          <a:srgbClr val="CC66FF"/>
        </a:accent1>
        <a:accent2>
          <a:srgbClr val="679ACD"/>
        </a:accent2>
        <a:accent3>
          <a:srgbClr val="B8B8CA"/>
        </a:accent3>
        <a:accent4>
          <a:srgbClr val="DADADA"/>
        </a:accent4>
        <a:accent5>
          <a:srgbClr val="E2B8FF"/>
        </a:accent5>
        <a:accent6>
          <a:srgbClr val="5D8BBA"/>
        </a:accent6>
        <a:hlink>
          <a:srgbClr val="CCECFF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luxo 3">
        <a:dk1>
          <a:srgbClr val="2A5400"/>
        </a:dk1>
        <a:lt1>
          <a:srgbClr val="FFFFFF"/>
        </a:lt1>
        <a:dk2>
          <a:srgbClr val="4A9400"/>
        </a:dk2>
        <a:lt2>
          <a:srgbClr val="BAE8BA"/>
        </a:lt2>
        <a:accent1>
          <a:srgbClr val="33CC33"/>
        </a:accent1>
        <a:accent2>
          <a:srgbClr val="99CC00"/>
        </a:accent2>
        <a:accent3>
          <a:srgbClr val="B1C8AA"/>
        </a:accent3>
        <a:accent4>
          <a:srgbClr val="DADADA"/>
        </a:accent4>
        <a:accent5>
          <a:srgbClr val="ADE2AD"/>
        </a:accent5>
        <a:accent6>
          <a:srgbClr val="8AB900"/>
        </a:accent6>
        <a:hlink>
          <a:srgbClr val="99FF33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luxo 4">
        <a:dk1>
          <a:srgbClr val="000000"/>
        </a:dk1>
        <a:lt1>
          <a:srgbClr val="FFFFFF"/>
        </a:lt1>
        <a:dk2>
          <a:srgbClr val="51596D"/>
        </a:dk2>
        <a:lt2>
          <a:srgbClr val="DDDDDD"/>
        </a:lt2>
        <a:accent1>
          <a:srgbClr val="787E8A"/>
        </a:accent1>
        <a:accent2>
          <a:srgbClr val="339966"/>
        </a:accent2>
        <a:accent3>
          <a:srgbClr val="B3B5BA"/>
        </a:accent3>
        <a:accent4>
          <a:srgbClr val="DADADA"/>
        </a:accent4>
        <a:accent5>
          <a:srgbClr val="BEC0C4"/>
        </a:accent5>
        <a:accent6>
          <a:srgbClr val="2D8A5C"/>
        </a:accent6>
        <a:hlink>
          <a:srgbClr val="00FFFF"/>
        </a:hlink>
        <a:folHlink>
          <a:srgbClr val="74B6D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luxo 5">
        <a:dk1>
          <a:srgbClr val="5C1F00"/>
        </a:dk1>
        <a:lt1>
          <a:srgbClr val="FFFFFF"/>
        </a:lt1>
        <a:dk2>
          <a:srgbClr val="8C0000"/>
        </a:dk2>
        <a:lt2>
          <a:srgbClr val="DFD293"/>
        </a:lt2>
        <a:accent1>
          <a:srgbClr val="FF6845"/>
        </a:accent1>
        <a:accent2>
          <a:srgbClr val="BE7960"/>
        </a:accent2>
        <a:accent3>
          <a:srgbClr val="C5AAAA"/>
        </a:accent3>
        <a:accent4>
          <a:srgbClr val="DADADA"/>
        </a:accent4>
        <a:accent5>
          <a:srgbClr val="FFB9B0"/>
        </a:accent5>
        <a:accent6>
          <a:srgbClr val="AC6D56"/>
        </a:accent6>
        <a:hlink>
          <a:srgbClr val="FFFF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luxo 6">
        <a:dk1>
          <a:srgbClr val="5E4444"/>
        </a:dk1>
        <a:lt1>
          <a:srgbClr val="F7F3F3"/>
        </a:lt1>
        <a:dk2>
          <a:srgbClr val="8A6362"/>
        </a:dk2>
        <a:lt2>
          <a:srgbClr val="D8C1BA"/>
        </a:lt2>
        <a:accent1>
          <a:srgbClr val="CC6600"/>
        </a:accent1>
        <a:accent2>
          <a:srgbClr val="C16059"/>
        </a:accent2>
        <a:accent3>
          <a:srgbClr val="C4B7B7"/>
        </a:accent3>
        <a:accent4>
          <a:srgbClr val="D3D0D0"/>
        </a:accent4>
        <a:accent5>
          <a:srgbClr val="E2B8AA"/>
        </a:accent5>
        <a:accent6>
          <a:srgbClr val="AF5650"/>
        </a:accent6>
        <a:hlink>
          <a:srgbClr val="FFCC00"/>
        </a:hlink>
        <a:folHlink>
          <a:srgbClr val="CBB55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luxo 7">
        <a:dk1>
          <a:srgbClr val="7F6737"/>
        </a:dk1>
        <a:lt1>
          <a:srgbClr val="FFFFFF"/>
        </a:lt1>
        <a:dk2>
          <a:srgbClr val="BFA673"/>
        </a:dk2>
        <a:lt2>
          <a:srgbClr val="E6E3AA"/>
        </a:lt2>
        <a:accent1>
          <a:srgbClr val="FFCC00"/>
        </a:accent1>
        <a:accent2>
          <a:srgbClr val="808000"/>
        </a:accent2>
        <a:accent3>
          <a:srgbClr val="DCD0BC"/>
        </a:accent3>
        <a:accent4>
          <a:srgbClr val="DADADA"/>
        </a:accent4>
        <a:accent5>
          <a:srgbClr val="FFE2AA"/>
        </a:accent5>
        <a:accent6>
          <a:srgbClr val="737300"/>
        </a:accent6>
        <a:hlink>
          <a:srgbClr val="784700"/>
        </a:hlink>
        <a:folHlink>
          <a:srgbClr val="9A72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luxo 8">
        <a:dk1>
          <a:srgbClr val="4B2500"/>
        </a:dk1>
        <a:lt1>
          <a:srgbClr val="F9F0D3"/>
        </a:lt1>
        <a:dk2>
          <a:srgbClr val="A69564"/>
        </a:dk2>
        <a:lt2>
          <a:srgbClr val="EFDEAF"/>
        </a:lt2>
        <a:accent1>
          <a:srgbClr val="FFFFE3"/>
        </a:accent1>
        <a:accent2>
          <a:srgbClr val="BFBFA7"/>
        </a:accent2>
        <a:accent3>
          <a:srgbClr val="FBF6E6"/>
        </a:accent3>
        <a:accent4>
          <a:srgbClr val="3F1E00"/>
        </a:accent4>
        <a:accent5>
          <a:srgbClr val="FFFFEF"/>
        </a:accent5>
        <a:accent6>
          <a:srgbClr val="ADAD97"/>
        </a:accent6>
        <a:hlink>
          <a:srgbClr val="7B6D47"/>
        </a:hlink>
        <a:folHlink>
          <a:srgbClr val="A99D2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Fluxo 9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CECFF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E2F4FF"/>
        </a:accent5>
        <a:accent6>
          <a:srgbClr val="2D2D8A"/>
        </a:accent6>
        <a:hlink>
          <a:srgbClr val="6600FF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Escritório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5376</TotalTime>
  <Words>2866</Words>
  <Application>Microsoft Office PowerPoint</Application>
  <PresentationFormat>Apresentação na tela (4:3)</PresentationFormat>
  <Paragraphs>383</Paragraphs>
  <Slides>65</Slides>
  <Notes>9</Notes>
  <HiddenSlides>4</HiddenSlides>
  <MMClips>0</MMClips>
  <ScaleCrop>false</ScaleCrop>
  <HeadingPairs>
    <vt:vector size="6" baseType="variant">
      <vt:variant>
        <vt:lpstr>Fontes usadas</vt:lpstr>
      </vt:variant>
      <vt:variant>
        <vt:i4>7</vt:i4>
      </vt:variant>
      <vt:variant>
        <vt:lpstr>Tema</vt:lpstr>
      </vt:variant>
      <vt:variant>
        <vt:i4>2</vt:i4>
      </vt:variant>
      <vt:variant>
        <vt:lpstr>Títulos de slides</vt:lpstr>
      </vt:variant>
      <vt:variant>
        <vt:i4>65</vt:i4>
      </vt:variant>
    </vt:vector>
  </HeadingPairs>
  <TitlesOfParts>
    <vt:vector size="74" baseType="lpstr">
      <vt:lpstr>Arial</vt:lpstr>
      <vt:lpstr>Arial Black</vt:lpstr>
      <vt:lpstr>Calibri</vt:lpstr>
      <vt:lpstr>Garamond</vt:lpstr>
      <vt:lpstr>Monotype Sorts</vt:lpstr>
      <vt:lpstr>Verdana</vt:lpstr>
      <vt:lpstr>Wingdings</vt:lpstr>
      <vt:lpstr>Office Theme</vt:lpstr>
      <vt:lpstr>Fluxo</vt:lpstr>
      <vt:lpstr>Introdução Parte 5</vt:lpstr>
      <vt:lpstr>A FALÁCIA DO ESPANTALHO</vt:lpstr>
      <vt:lpstr>A FALÁCIA DO ESPANTALHO</vt:lpstr>
      <vt:lpstr>FIXISMO?  NÃO!</vt:lpstr>
      <vt:lpstr>FIXISMO?  NÃO!</vt:lpstr>
      <vt:lpstr>FIXISMO?  NÃO!</vt:lpstr>
      <vt:lpstr>FIXISMO?  NÃO!</vt:lpstr>
      <vt:lpstr>FIXISMO?  NÃO!</vt:lpstr>
      <vt:lpstr>FIXISMO?  NÃO!</vt:lpstr>
      <vt:lpstr>FIXISMO?  NÃO!</vt:lpstr>
      <vt:lpstr>FIXISMO?  NÃO!</vt:lpstr>
      <vt:lpstr>FIXISMO?  NÃO!</vt:lpstr>
      <vt:lpstr>FIXISMO?  NÃO!</vt:lpstr>
      <vt:lpstr>FIXISMO?  NÃO!</vt:lpstr>
      <vt:lpstr>O MENOR É MAIS SIMPLES?</vt:lpstr>
      <vt:lpstr>O MENOR É MAIS SIMPLES?</vt:lpstr>
      <vt:lpstr>O MENOR É MAIS SIMPLES?</vt:lpstr>
      <vt:lpstr>O MENOR É MAIS SIMPLES?</vt:lpstr>
      <vt:lpstr>O MENOR É MAIS SIMPLES?</vt:lpstr>
      <vt:lpstr>O MENOR É MAIS SIMPLES?</vt:lpstr>
      <vt:lpstr>O MENOR É MAIS SIMPLES?</vt:lpstr>
      <vt:lpstr>O MENOR É MAIS SIMPLES?</vt:lpstr>
      <vt:lpstr>O MENOR É MAIS SIMPLES?</vt:lpstr>
      <vt:lpstr>O MENOR É MAIS SIMPLES?</vt:lpstr>
      <vt:lpstr>O MENOR É MAIS SIMPLES?</vt:lpstr>
      <vt:lpstr>O MENOR É MAIS SIMPLES?</vt:lpstr>
      <vt:lpstr>O MENOR É MAIS SIMPLES?</vt:lpstr>
      <vt:lpstr>O MENOR É MAIS SIMPLES?</vt:lpstr>
      <vt:lpstr>O MENOR É MAIS SIMPLES?</vt:lpstr>
      <vt:lpstr>O MENOR É MAIS SIMPLES?</vt:lpstr>
      <vt:lpstr>O MENOR É MAIS SIMPLES?</vt:lpstr>
      <vt:lpstr>O MENOR É MAIS SIMPLES?</vt:lpstr>
      <vt:lpstr>O MENOR É MAIS SIMPLES?</vt:lpstr>
      <vt:lpstr>O MENOR É MAIS SIMPLES?</vt:lpstr>
      <vt:lpstr>O MENOR É MAIS SIMPLES?</vt:lpstr>
      <vt:lpstr>O MENOR É MAIS SIMPLES?</vt:lpstr>
      <vt:lpstr>INFORMAÇÃO CELULAR</vt:lpstr>
      <vt:lpstr>INFORMAÇÃO CELULAR</vt:lpstr>
      <vt:lpstr>INFORMAÇÃO CELULAR</vt:lpstr>
      <vt:lpstr>INFORMAÇÃO CELULAR</vt:lpstr>
      <vt:lpstr>INFORMAÇÃO CELULAR</vt:lpstr>
      <vt:lpstr>INFORMAÇÃO CELULAR</vt:lpstr>
      <vt:lpstr>INFORMAÇÃO CELULAR</vt:lpstr>
      <vt:lpstr>DNA Tem Quatro Dimensões</vt:lpstr>
      <vt:lpstr>INFORMAÇÃO CELULAR</vt:lpstr>
      <vt:lpstr>INFORMAÇÃO CELULAR</vt:lpstr>
      <vt:lpstr>A FALÁCIA DO ESPANTALHO</vt:lpstr>
      <vt:lpstr>A FALÁCIA DO ESPANTALHO</vt:lpstr>
      <vt:lpstr>A FALÁCIA DO ESPANTALHO</vt:lpstr>
      <vt:lpstr>A FALÁCIA DO ESPANTALHO</vt:lpstr>
      <vt:lpstr>A FALÁCIA DO ESPANTALHO</vt:lpstr>
      <vt:lpstr>POR QUÊ TANTOS ACREDITAM NA EVOLUÇÃO?</vt:lpstr>
      <vt:lpstr>POR QUÊ TANTOS ACREDITAM NA EVOLUÇÃO?</vt:lpstr>
      <vt:lpstr>POR QUÊ TANTOS ACREDITAM NA EVOLUÇÃO?</vt:lpstr>
      <vt:lpstr>POR QUÊ TANTOS ACREDITAM NA EVOLUÇÃO?</vt:lpstr>
      <vt:lpstr>POR QUÊ TANTOS ACREDITAM NA EVOLUÇÃO?</vt:lpstr>
      <vt:lpstr>POR QUÊ TANTOS ACREDITAM NA EVOLUÇÃO?</vt:lpstr>
      <vt:lpstr>POR QUÊ TANTOS ACREDITAM NA EVOLUÇÃO?</vt:lpstr>
      <vt:lpstr>POR QUÊ TANTOS ACREDITAM NA EVOLUÇÃO?</vt:lpstr>
      <vt:lpstr>POR QUÊ TANTOS ACREDITAM NA EVOLUÇÃO?</vt:lpstr>
      <vt:lpstr>ENGANADO?</vt:lpstr>
      <vt:lpstr>RESPONSÁVEL?</vt:lpstr>
      <vt:lpstr>RESPONSÁVEL?</vt:lpstr>
      <vt:lpstr>Forçado a Fazer Uma Escolha</vt:lpstr>
      <vt:lpstr>FIM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 FALÁCIA DO ESPANTALHO</dc:title>
  <dc:creator>Owner</dc:creator>
  <cp:lastModifiedBy>Dan</cp:lastModifiedBy>
  <cp:revision>48</cp:revision>
  <cp:lastPrinted>2019-10-13T00:19:57Z</cp:lastPrinted>
  <dcterms:created xsi:type="dcterms:W3CDTF">2014-09-26T02:18:49Z</dcterms:created>
  <dcterms:modified xsi:type="dcterms:W3CDTF">2023-09-21T18:45:27Z</dcterms:modified>
</cp:coreProperties>
</file>